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theme/theme20.xml" ContentType="application/vnd.openxmlformats-officedocument.theme+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slideLayouts/slideLayout173.xml" ContentType="application/vnd.openxmlformats-officedocument.presentationml.slideLayout+xml"/>
  <Override PartName="/ppt/theme/theme2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9.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7.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8.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768" r:id="rId1"/>
    <p:sldMasterId id="2147487904" r:id="rId2"/>
    <p:sldMasterId id="2147487916" r:id="rId3"/>
    <p:sldMasterId id="2147487928" r:id="rId4"/>
    <p:sldMasterId id="2147487942" r:id="rId5"/>
    <p:sldMasterId id="2147487945" r:id="rId6"/>
    <p:sldMasterId id="2147487957" r:id="rId7"/>
    <p:sldMasterId id="2147487971" r:id="rId8"/>
    <p:sldMasterId id="2147487973" r:id="rId9"/>
    <p:sldMasterId id="2147487985" r:id="rId10"/>
    <p:sldMasterId id="2147487997" r:id="rId11"/>
    <p:sldMasterId id="2147488009" r:id="rId12"/>
    <p:sldMasterId id="2147488021" r:id="rId13"/>
    <p:sldMasterId id="2147488033" r:id="rId14"/>
    <p:sldMasterId id="2147488045" r:id="rId15"/>
    <p:sldMasterId id="2147488047" r:id="rId16"/>
    <p:sldMasterId id="2147488051" r:id="rId17"/>
    <p:sldMasterId id="2147488053" r:id="rId18"/>
    <p:sldMasterId id="2147488065" r:id="rId19"/>
    <p:sldMasterId id="2147488070" r:id="rId20"/>
    <p:sldMasterId id="2147488072" r:id="rId21"/>
    <p:sldMasterId id="2147488074" r:id="rId22"/>
    <p:sldMasterId id="2147488086" r:id="rId23"/>
    <p:sldMasterId id="2147488088" r:id="rId24"/>
    <p:sldMasterId id="2147488100" r:id="rId25"/>
    <p:sldMasterId id="2147488111" r:id="rId26"/>
    <p:sldMasterId id="2147488123" r:id="rId27"/>
    <p:sldMasterId id="2147488135" r:id="rId28"/>
    <p:sldMasterId id="2147488147" r:id="rId29"/>
    <p:sldMasterId id="2147488161" r:id="rId30"/>
    <p:sldMasterId id="2147488164" r:id="rId31"/>
  </p:sldMasterIdLst>
  <p:notesMasterIdLst>
    <p:notesMasterId r:id="rId131"/>
  </p:notesMasterIdLst>
  <p:sldIdLst>
    <p:sldId id="1179" r:id="rId32"/>
    <p:sldId id="695" r:id="rId33"/>
    <p:sldId id="3613" r:id="rId34"/>
    <p:sldId id="3633" r:id="rId35"/>
    <p:sldId id="3637" r:id="rId36"/>
    <p:sldId id="3631" r:id="rId37"/>
    <p:sldId id="3636" r:id="rId38"/>
    <p:sldId id="3638" r:id="rId39"/>
    <p:sldId id="3640" r:id="rId40"/>
    <p:sldId id="3614" r:id="rId41"/>
    <p:sldId id="3666" r:id="rId42"/>
    <p:sldId id="3628" r:id="rId43"/>
    <p:sldId id="3641" r:id="rId44"/>
    <p:sldId id="3617" r:id="rId45"/>
    <p:sldId id="558" r:id="rId46"/>
    <p:sldId id="605" r:id="rId47"/>
    <p:sldId id="615" r:id="rId48"/>
    <p:sldId id="609" r:id="rId49"/>
    <p:sldId id="614" r:id="rId50"/>
    <p:sldId id="559" r:id="rId51"/>
    <p:sldId id="320" r:id="rId52"/>
    <p:sldId id="436" r:id="rId53"/>
    <p:sldId id="557" r:id="rId54"/>
    <p:sldId id="3626" r:id="rId55"/>
    <p:sldId id="560" r:id="rId56"/>
    <p:sldId id="528" r:id="rId57"/>
    <p:sldId id="561" r:id="rId58"/>
    <p:sldId id="694" r:id="rId59"/>
    <p:sldId id="562" r:id="rId60"/>
    <p:sldId id="530" r:id="rId61"/>
    <p:sldId id="533" r:id="rId62"/>
    <p:sldId id="563" r:id="rId63"/>
    <p:sldId id="527" r:id="rId64"/>
    <p:sldId id="3632" r:id="rId65"/>
    <p:sldId id="3654" r:id="rId66"/>
    <p:sldId id="3655" r:id="rId67"/>
    <p:sldId id="3635" r:id="rId68"/>
    <p:sldId id="564" r:id="rId69"/>
    <p:sldId id="529" r:id="rId70"/>
    <p:sldId id="565" r:id="rId71"/>
    <p:sldId id="556" r:id="rId72"/>
    <p:sldId id="517" r:id="rId73"/>
    <p:sldId id="348" r:id="rId74"/>
    <p:sldId id="3656" r:id="rId75"/>
    <p:sldId id="3657" r:id="rId76"/>
    <p:sldId id="3658" r:id="rId77"/>
    <p:sldId id="430" r:id="rId78"/>
    <p:sldId id="566" r:id="rId79"/>
    <p:sldId id="318" r:id="rId80"/>
    <p:sldId id="567" r:id="rId81"/>
    <p:sldId id="341" r:id="rId82"/>
    <p:sldId id="343" r:id="rId83"/>
    <p:sldId id="344" r:id="rId84"/>
    <p:sldId id="345" r:id="rId85"/>
    <p:sldId id="346" r:id="rId86"/>
    <p:sldId id="349" r:id="rId87"/>
    <p:sldId id="351" r:id="rId88"/>
    <p:sldId id="568" r:id="rId89"/>
    <p:sldId id="367" r:id="rId90"/>
    <p:sldId id="569" r:id="rId91"/>
    <p:sldId id="696" r:id="rId92"/>
    <p:sldId id="570" r:id="rId93"/>
    <p:sldId id="503" r:id="rId94"/>
    <p:sldId id="571" r:id="rId95"/>
    <p:sldId id="543" r:id="rId96"/>
    <p:sldId id="572" r:id="rId97"/>
    <p:sldId id="544" r:id="rId98"/>
    <p:sldId id="469" r:id="rId99"/>
    <p:sldId id="573" r:id="rId100"/>
    <p:sldId id="4275" r:id="rId101"/>
    <p:sldId id="4280" r:id="rId102"/>
    <p:sldId id="575" r:id="rId103"/>
    <p:sldId id="545" r:id="rId104"/>
    <p:sldId id="576" r:id="rId105"/>
    <p:sldId id="546" r:id="rId106"/>
    <p:sldId id="577" r:id="rId107"/>
    <p:sldId id="300" r:id="rId108"/>
    <p:sldId id="581" r:id="rId109"/>
    <p:sldId id="308" r:id="rId110"/>
    <p:sldId id="582" r:id="rId111"/>
    <p:sldId id="309" r:id="rId112"/>
    <p:sldId id="583" r:id="rId113"/>
    <p:sldId id="311" r:id="rId114"/>
    <p:sldId id="585" r:id="rId115"/>
    <p:sldId id="547" r:id="rId116"/>
    <p:sldId id="267" r:id="rId117"/>
    <p:sldId id="257" r:id="rId118"/>
    <p:sldId id="590" r:id="rId119"/>
    <p:sldId id="2572" r:id="rId120"/>
    <p:sldId id="2518" r:id="rId121"/>
    <p:sldId id="2566" r:id="rId122"/>
    <p:sldId id="2530" r:id="rId123"/>
    <p:sldId id="3651" r:id="rId124"/>
    <p:sldId id="3659" r:id="rId125"/>
    <p:sldId id="3620" r:id="rId126"/>
    <p:sldId id="3652" r:id="rId127"/>
    <p:sldId id="3653" r:id="rId128"/>
    <p:sldId id="3610" r:id="rId129"/>
    <p:sldId id="3611" r:id="rId130"/>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480B3FD-AEAE-0848-9D49-707E606E049B}">
          <p14:sldIdLst>
            <p14:sldId id="1179"/>
            <p14:sldId id="695"/>
            <p14:sldId id="3613"/>
            <p14:sldId id="3633"/>
            <p14:sldId id="3637"/>
            <p14:sldId id="3631"/>
            <p14:sldId id="3636"/>
            <p14:sldId id="3638"/>
            <p14:sldId id="3640"/>
            <p14:sldId id="3614"/>
            <p14:sldId id="3666"/>
            <p14:sldId id="3628"/>
            <p14:sldId id="3641"/>
            <p14:sldId id="3617"/>
          </p14:sldIdLst>
        </p14:section>
        <p14:section name="Chapters" id="{35B7D4EE-0537-F54F-8D18-CD2F47D58280}">
          <p14:sldIdLst>
            <p14:sldId id="558"/>
            <p14:sldId id="605"/>
            <p14:sldId id="615"/>
            <p14:sldId id="609"/>
            <p14:sldId id="614"/>
            <p14:sldId id="559"/>
            <p14:sldId id="320"/>
            <p14:sldId id="436"/>
            <p14:sldId id="557"/>
            <p14:sldId id="3626"/>
            <p14:sldId id="560"/>
            <p14:sldId id="528"/>
            <p14:sldId id="561"/>
            <p14:sldId id="694"/>
            <p14:sldId id="562"/>
            <p14:sldId id="530"/>
            <p14:sldId id="533"/>
            <p14:sldId id="563"/>
            <p14:sldId id="527"/>
            <p14:sldId id="3632"/>
            <p14:sldId id="3654"/>
            <p14:sldId id="3655"/>
            <p14:sldId id="3635"/>
            <p14:sldId id="564"/>
            <p14:sldId id="529"/>
            <p14:sldId id="565"/>
            <p14:sldId id="556"/>
            <p14:sldId id="517"/>
            <p14:sldId id="348"/>
            <p14:sldId id="3656"/>
            <p14:sldId id="3657"/>
            <p14:sldId id="3658"/>
            <p14:sldId id="430"/>
            <p14:sldId id="566"/>
            <p14:sldId id="318"/>
            <p14:sldId id="567"/>
            <p14:sldId id="341"/>
            <p14:sldId id="343"/>
            <p14:sldId id="344"/>
            <p14:sldId id="345"/>
            <p14:sldId id="346"/>
            <p14:sldId id="349"/>
            <p14:sldId id="351"/>
            <p14:sldId id="568"/>
            <p14:sldId id="367"/>
            <p14:sldId id="569"/>
            <p14:sldId id="696"/>
            <p14:sldId id="570"/>
            <p14:sldId id="503"/>
            <p14:sldId id="571"/>
            <p14:sldId id="543"/>
            <p14:sldId id="572"/>
            <p14:sldId id="544"/>
            <p14:sldId id="469"/>
            <p14:sldId id="573"/>
            <p14:sldId id="4275"/>
            <p14:sldId id="4280"/>
            <p14:sldId id="575"/>
            <p14:sldId id="545"/>
            <p14:sldId id="576"/>
            <p14:sldId id="546"/>
            <p14:sldId id="577"/>
            <p14:sldId id="300"/>
            <p14:sldId id="581"/>
            <p14:sldId id="308"/>
            <p14:sldId id="582"/>
            <p14:sldId id="309"/>
            <p14:sldId id="583"/>
            <p14:sldId id="311"/>
            <p14:sldId id="585"/>
            <p14:sldId id="547"/>
            <p14:sldId id="267"/>
            <p14:sldId id="257"/>
            <p14:sldId id="590"/>
            <p14:sldId id="2572"/>
            <p14:sldId id="2518"/>
            <p14:sldId id="2566"/>
            <p14:sldId id="2530"/>
            <p14:sldId id="3651"/>
          </p14:sldIdLst>
        </p14:section>
        <p14:section name="Conclusion" id="{7135F3B3-74E0-3249-AC17-A30E9482AD5B}">
          <p14:sldIdLst>
            <p14:sldId id="3659"/>
            <p14:sldId id="3620"/>
            <p14:sldId id="3652"/>
            <p14:sldId id="3653"/>
            <p14:sldId id="3610"/>
            <p14:sldId id="36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0000"/>
    <a:srgbClr val="000099"/>
    <a:srgbClr val="CDF4FF"/>
    <a:srgbClr val="FF8000"/>
    <a:srgbClr val="FFFFFF"/>
    <a:srgbClr val="990033"/>
    <a:srgbClr val="FF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60" autoAdjust="0"/>
    <p:restoredTop sz="76892" autoAdjust="0"/>
  </p:normalViewPr>
  <p:slideViewPr>
    <p:cSldViewPr>
      <p:cViewPr varScale="1">
        <p:scale>
          <a:sx n="93" d="100"/>
          <a:sy n="93" d="100"/>
        </p:scale>
        <p:origin x="208"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theme" Target="theme/theme1.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notesMaster" Target="notesMasters/notesMaster1.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390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en-US" dirty="0">
                <a:latin typeface="Arial" panose="020B0604020202020204" pitchFamily="34" charset="0"/>
                <a:cs typeface="Arial" panose="020B0604020202020204" pitchFamily="34" charset="0"/>
              </a:rPr>
              <a:t>Why missions?</a:t>
            </a:r>
          </a:p>
        </p:txBody>
      </p:sp>
    </p:spTree>
    <p:extLst>
      <p:ext uri="{BB962C8B-B14F-4D97-AF65-F5344CB8AC3E}">
        <p14:creationId xmlns:p14="http://schemas.microsoft.com/office/powerpoint/2010/main" val="158554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D6F54-16F5-944A-A11E-73DF49AA93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xfrm>
            <a:off x="1143000" y="685800"/>
            <a:ext cx="4572000" cy="3429000"/>
          </a:xfrm>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Helping us understand how to be witnesses today is Dr Luke.</a:t>
            </a:r>
          </a:p>
        </p:txBody>
      </p:sp>
    </p:spTree>
    <p:extLst>
      <p:ext uri="{BB962C8B-B14F-4D97-AF65-F5344CB8AC3E}">
        <p14:creationId xmlns:p14="http://schemas.microsoft.com/office/powerpoint/2010/main" val="71456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gospel had reached half the Roman Empire, but how? </a:t>
            </a: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 was God’s work!</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1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430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began the kingdom expansion in Jerusalem (1:1–6:7).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95794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began the Church right at home for the first believers (Acts 1–2).</a:t>
            </a:r>
            <a:r>
              <a:rPr lang="en-US"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Jesus prepared Jews to first reach Jews (Acts 1).</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Jesus told them to stay in Jerusalem until the Spirit came, then he left.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Spirit then gathered them to start the Church (Acts 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4257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193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But it was Peter’s sermon that led 3000 to Christ that day.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This began a series of 8 “progress reports” to show the expansion of this message through the book of Acts.</a:t>
            </a:r>
          </a:p>
        </p:txBody>
      </p:sp>
    </p:spTree>
    <p:extLst>
      <p:ext uri="{BB962C8B-B14F-4D97-AF65-F5344CB8AC3E}">
        <p14:creationId xmlns:p14="http://schemas.microsoft.com/office/powerpoint/2010/main" val="3818847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Jews witnessed near Jerusalem amidst opposition (3:1–6:7).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8351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463BCF-892A-A24B-9C7B-345D54AFC1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445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 had to first be faithful in high school among my peers.</a:t>
            </a:r>
          </a:p>
          <a:p>
            <a:r>
              <a:rPr lang="en-US" dirty="0">
                <a:latin typeface="Arial" panose="020B0604020202020204" pitchFamily="34" charset="0"/>
                <a:cs typeface="Arial" panose="020B0604020202020204" pitchFamily="34" charset="0"/>
              </a:rPr>
              <a:t>First allow the Spirit to lead you right where you live and work.</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483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1561857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15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117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0" charset="0"/>
                <a:ea typeface="ＭＳ Ｐゴシック" pitchFamily="-108" charset="-128"/>
                <a:cs typeface="ＭＳ Ｐゴシック" pitchFamily="-108" charset="-128"/>
              </a:rPr>
              <a:t>God expanded the kingdom message to Samaritans in Judea and Samaria (6:8–8:40).</a:t>
            </a:r>
            <a:endParaRPr lang="en-SG" sz="1200" b="0" kern="1200" dirty="0">
              <a:solidFill>
                <a:schemeClr val="tx1"/>
              </a:solidFill>
              <a:effectLst/>
              <a:latin typeface="Times New Roman" pitchFamily="-110" charset="0"/>
              <a:ea typeface="ＭＳ Ｐゴシック" pitchFamily="-108" charset="-128"/>
              <a:cs typeface="ＭＳ Ｐゴシック" pitchFamily="-108"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16596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0" charset="0"/>
                <a:ea typeface="ＭＳ Ｐゴシック" pitchFamily="-108" charset="-128"/>
                <a:cs typeface="ＭＳ Ｐゴシック" pitchFamily="-108" charset="-128"/>
              </a:rPr>
              <a:t>God used Stephen’s death to spread the kingdom northward (6:8–8:3).</a:t>
            </a:r>
            <a:endParaRPr lang="en-SG" sz="1200" b="0" kern="1200" dirty="0">
              <a:solidFill>
                <a:schemeClr val="tx1"/>
              </a:solidFill>
              <a:effectLst/>
              <a:latin typeface="Times New Roman" pitchFamily="-110" charset="0"/>
              <a:ea typeface="ＭＳ Ｐゴシック" pitchFamily="-108" charset="-128"/>
              <a:cs typeface="ＭＳ Ｐゴシック" pitchFamily="-108" charset="-128"/>
            </a:endParaRPr>
          </a:p>
          <a:p>
            <a:pPr eaLnBrk="1" hangingPunct="1"/>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used Philip to reach a sorcerer and Ethiopian official northward (8:4-40).</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7030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0A134C-6401-854A-A30B-120CEF760F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he used struggles elsewhere to bring you here outside the familiar (I feel like a stranger everywhere).</a:t>
            </a:r>
          </a:p>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worked in me in Singapore where I my comfort zone became comfortable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45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—yet we often don’t feel that way about witnessing for Jesus.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833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1797439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saved Paul to reach Damascus of Syria (9:1-31).</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91861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2160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DCC772B5-EA1F-6B43-88A7-5059F85782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xfrm>
            <a:off x="1143000" y="685800"/>
            <a:ext cx="4572000" cy="3429000"/>
          </a:xfrm>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0FAFBFB2-8CFF-6F42-BEFA-5C11512F2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xfrm>
            <a:off x="1143000" y="685800"/>
            <a:ext cx="4572000" cy="3429000"/>
          </a:xfrm>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involved Peter in Cornelius's conversion to confirm to the Jewish church that God was doing a new thing (10:17-44).</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DB4CA8A-D5E2-1043-B540-D553BFDDEB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xfrm>
            <a:off x="1143000" y="685800"/>
            <a:ext cx="4572000" cy="3429000"/>
          </a:xfrm>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Before the big leap to Gentile ministry, God wisely had Peter first serve the half-breed Samaritans.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2E2F2-4A23-ED44-A61B-0A311FD390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—or is this you instead?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1869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1A9AA2F-BB7B-394A-A076-573B32965B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4066" name="Rectangle 2"/>
          <p:cNvSpPr>
            <a:spLocks noGrp="1" noRot="1" noChangeAspect="1" noChangeArrowheads="1" noTextEdit="1"/>
          </p:cNvSpPr>
          <p:nvPr>
            <p:ph type="sldImg"/>
          </p:nvPr>
        </p:nvSpPr>
        <p:spPr>
          <a:xfrm>
            <a:off x="1143000" y="685800"/>
            <a:ext cx="4572000" cy="3429000"/>
          </a:xfrm>
          <a:ln/>
        </p:spPr>
      </p:sp>
      <p:sp>
        <p:nvSpPr>
          <p:cNvPr id="344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Peter also lived with Simon the tanner—a Jew continuously unclean—as another step towards Gentile ministry.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E4371D0-057B-D44B-886D-57FF32C3B2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noTextEdit="1"/>
          </p:cNvSpPr>
          <p:nvPr>
            <p:ph type="sldImg"/>
          </p:nvPr>
        </p:nvSpPr>
        <p:spPr>
          <a:xfrm>
            <a:off x="1143000" y="685800"/>
            <a:ext cx="4572000" cy="3429000"/>
          </a:xfrm>
          <a:ln/>
        </p:spPr>
      </p:sp>
      <p:sp>
        <p:nvSpPr>
          <p:cNvPr id="346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Peter also learned that God was abolishing the OT “unclean” food laws—and thus he also was about to accept “unclean” Gentiles into the new faith, starting with Cornelius, who </a:t>
            </a:r>
            <a:r>
              <a:rPr lang="en-US" dirty="0" err="1">
                <a:latin typeface="Times New Roman" charset="0"/>
                <a:ea typeface="ＭＳ Ｐゴシック" charset="0"/>
                <a:cs typeface="ＭＳ Ｐゴシック" charset="0"/>
              </a:rPr>
              <a:t>readlily</a:t>
            </a:r>
            <a:r>
              <a:rPr lang="en-US" dirty="0">
                <a:latin typeface="Times New Roman" charset="0"/>
                <a:ea typeface="ＭＳ Ｐゴシック" charset="0"/>
                <a:cs typeface="ＭＳ Ｐゴシック" charset="0"/>
              </a:rPr>
              <a:t> trusted Christ.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6F7B50A-2627-6C47-A211-CAD3507ABE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Meanwhile,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church at Antioch had the marks of a healthy international church (11:19-30).</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responded to Jewish rejection of Christ by judging Herod and prospering the church (12:1-24).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011917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expanded the Church in journeys to Turkey and Jerusalem approved (12:25–16:5).</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13550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first missionary journey of Paul and Barnabas extended the kingdom message to Cyprus and Galatia (12:25–14:28).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55145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With these ideas in mind…and with Study Help #24…let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0" dirty="0">
                <a:latin typeface="Times" charset="0"/>
                <a:ea typeface="ＭＳ Ｐゴシック" charset="0"/>
                <a:cs typeface="ＭＳ Ｐゴシック" charset="0"/>
              </a:rPr>
              <a:t>////	Here is Jerusalem…</a:t>
            </a:r>
          </a:p>
          <a:p>
            <a:pPr>
              <a:spcBef>
                <a:spcPct val="0"/>
              </a:spcBef>
            </a:pPr>
            <a:r>
              <a:rPr lang="en-US" b="0" dirty="0">
                <a:latin typeface="Times" charset="0"/>
                <a:ea typeface="ＭＳ Ｐゴシック" charset="0"/>
                <a:cs typeface="ＭＳ Ｐゴシック" charset="0"/>
              </a:rPr>
              <a:t>////	SYRIAN Antioch…</a:t>
            </a:r>
          </a:p>
          <a:p>
            <a:pPr>
              <a:spcBef>
                <a:spcPct val="0"/>
              </a:spcBef>
            </a:pPr>
            <a:r>
              <a:rPr lang="en-US" b="0" dirty="0">
                <a:latin typeface="Times" charset="0"/>
                <a:ea typeface="ＭＳ Ｐゴシック" charset="0"/>
                <a:cs typeface="ＭＳ Ｐゴシック" charset="0"/>
              </a:rPr>
              <a:t>////	PISIDIAN Antioch…(there were many ancient </a:t>
            </a:r>
            <a:r>
              <a:rPr lang="en-US" b="0" dirty="0" err="1">
                <a:latin typeface="Times" charset="0"/>
                <a:ea typeface="ＭＳ Ｐゴシック" charset="0"/>
                <a:cs typeface="ＭＳ Ｐゴシック" charset="0"/>
              </a:rPr>
              <a:t>Antiochs</a:t>
            </a:r>
            <a:r>
              <a:rPr lang="en-US" b="0" dirty="0">
                <a:latin typeface="Times" charset="0"/>
                <a:ea typeface="ＭＳ Ｐゴシック" charset="0"/>
                <a:cs typeface="ＭＳ Ｐゴシック" charset="0"/>
              </a:rPr>
              <a:t>!)…</a:t>
            </a:r>
          </a:p>
          <a:p>
            <a:pPr>
              <a:spcBef>
                <a:spcPct val="0"/>
              </a:spcBef>
            </a:pPr>
            <a:r>
              <a:rPr lang="en-US" b="0" dirty="0">
                <a:latin typeface="Times" charset="0"/>
                <a:ea typeface="ＭＳ Ｐゴシック" charset="0"/>
                <a:cs typeface="ＭＳ Ｐゴシック" charset="0"/>
              </a:rPr>
              <a:t>////	Ephesus…</a:t>
            </a:r>
          </a:p>
          <a:p>
            <a:pPr>
              <a:spcBef>
                <a:spcPct val="0"/>
              </a:spcBef>
            </a:pPr>
            <a:r>
              <a:rPr lang="en-US" b="0" dirty="0">
                <a:latin typeface="Times" charset="0"/>
                <a:ea typeface="ＭＳ Ｐゴシック" charset="0"/>
                <a:cs typeface="ＭＳ Ｐゴシック" charset="0"/>
              </a:rPr>
              <a:t>////	Macedonia…(Remember Alexander</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birthplace?)…</a:t>
            </a:r>
          </a:p>
          <a:p>
            <a:pPr>
              <a:spcBef>
                <a:spcPct val="0"/>
              </a:spcBef>
            </a:pPr>
            <a:r>
              <a:rPr lang="en-US" b="0" dirty="0">
                <a:latin typeface="Times" charset="0"/>
                <a:ea typeface="ＭＳ Ｐゴシック" charset="0"/>
                <a:cs typeface="ＭＳ Ｐゴシック" charset="0"/>
              </a:rPr>
              <a:t>////	Athens…</a:t>
            </a:r>
          </a:p>
          <a:p>
            <a:pPr>
              <a:spcBef>
                <a:spcPct val="0"/>
              </a:spcBef>
            </a:pPr>
            <a:r>
              <a:rPr lang="en-US" b="0" dirty="0">
                <a:latin typeface="Times" charset="0"/>
                <a:ea typeface="ＭＳ Ｐゴシック" charset="0"/>
                <a:cs typeface="ＭＳ Ｐゴシック" charset="0"/>
              </a:rPr>
              <a:t>////	and the capital city of the world of his day…ROME, at the center of Empire.</a:t>
            </a:r>
          </a:p>
          <a:p>
            <a:pPr>
              <a:spcBef>
                <a:spcPct val="0"/>
              </a:spcBef>
            </a:pPr>
            <a:r>
              <a:rPr lang="en-US" b="0" dirty="0">
                <a:latin typeface="Times" charset="0"/>
                <a:ea typeface="ＭＳ Ｐゴシック" charset="0"/>
                <a:cs typeface="ＭＳ Ｐゴシック" charset="0"/>
              </a:rPr>
              <a:t>////	So…Trip #1: Call it the HOOK…or A LABORATORY on Study Help #24…</a:t>
            </a:r>
          </a:p>
          <a:p>
            <a:pPr>
              <a:spcBef>
                <a:spcPct val="0"/>
              </a:spcBef>
            </a:pPr>
            <a:r>
              <a:rPr lang="en-US" b="0" dirty="0">
                <a:latin typeface="Times" charset="0"/>
                <a:ea typeface="ＭＳ Ｐゴシック" charset="0"/>
                <a:cs typeface="ＭＳ Ｐゴシック" charset="0"/>
              </a:rPr>
              <a:t>////	Recounted in some detail in Acts 13 and 14. </a:t>
            </a:r>
          </a:p>
          <a:p>
            <a:pPr>
              <a:spcBef>
                <a:spcPct val="0"/>
              </a:spcBef>
            </a:pPr>
            <a:r>
              <a:rPr lang="en-US" b="0" dirty="0">
                <a:latin typeface="Times" charset="0"/>
                <a:ea typeface="ＭＳ Ｐゴシック" charset="0"/>
                <a:cs typeface="ＭＳ Ｐゴシック" charset="0"/>
              </a:rPr>
              <a:t>////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0"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0" dirty="0">
                <a:latin typeface="Times" charset="0"/>
                <a:ea typeface="ＭＳ Ｐゴシック" charset="0"/>
                <a:cs typeface="ＭＳ Ｐゴシック" charset="0"/>
              </a:rPr>
              <a:t>////	Significance of this trip:  IT WAS A LEARNING LABORATORY!  No one had done this before.  Along the way they were worshipped as </a:t>
            </a:r>
            <a:r>
              <a:rPr lang="en-US" b="0" u="sng" dirty="0">
                <a:latin typeface="Times" charset="0"/>
                <a:ea typeface="ＭＳ Ｐゴシック" charset="0"/>
                <a:cs typeface="ＭＳ Ｐゴシック" charset="0"/>
              </a:rPr>
              <a:t>GODS</a:t>
            </a:r>
            <a:r>
              <a:rPr lang="en-US" b="0"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0" u="sng" dirty="0">
                <a:latin typeface="Times" charset="0"/>
                <a:ea typeface="ＭＳ Ｐゴシック" charset="0"/>
                <a:cs typeface="ＭＳ Ｐゴシック" charset="0"/>
              </a:rPr>
              <a:t>STONED</a:t>
            </a:r>
            <a:r>
              <a:rPr lang="en-US" b="0"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central Turkey…</a:t>
            </a:r>
          </a:p>
          <a:p>
            <a:pPr>
              <a:spcBef>
                <a:spcPct val="0"/>
              </a:spcBef>
            </a:pPr>
            <a:r>
              <a:rPr lang="en-US" b="0"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0" dirty="0">
                <a:latin typeface="Times" charset="0"/>
                <a:ea typeface="ＭＳ Ｐゴシック" charset="0"/>
                <a:cs typeface="ＭＳ Ｐゴシック" charset="0"/>
              </a:rPr>
              <a:t>////	LENGTH OF THIS TRIP: PROBABLY ABOUT 1.5 YEARS</a:t>
            </a:r>
          </a:p>
          <a:p>
            <a:pPr>
              <a:spcBef>
                <a:spcPct val="0"/>
              </a:spcBef>
            </a:pPr>
            <a:r>
              <a:rPr lang="en-US" b="0" dirty="0">
                <a:latin typeface="Times" charset="0"/>
                <a:ea typeface="ＭＳ Ｐゴシック" charset="0"/>
                <a:cs typeface="ＭＳ Ｐゴシック" charset="0"/>
              </a:rPr>
              <a:t>IN THE LAST HALF OF THE A.D. 40s.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Some of us fear witnessing because we think we have to be a Billy Graham!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147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apparently had little time to rest up.  </a:t>
            </a:r>
          </a:p>
          <a:p>
            <a:pPr>
              <a:spcBef>
                <a:spcPct val="0"/>
              </a:spcBef>
            </a:pPr>
            <a:r>
              <a:rPr lang="en-US" b="1"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1"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dirty="0">
                <a:latin typeface="Times" charset="0"/>
                <a:ea typeface="ＭＳ Ｐゴシック" charset="0"/>
                <a:cs typeface="ＭＳ Ｐゴシック" charset="0"/>
              </a:rPr>
              <a:t>////	The issue here –– told to us in Acts 15 –– was the simple question: </a:t>
            </a:r>
          </a:p>
          <a:p>
            <a:pPr>
              <a:spcBef>
                <a:spcPct val="0"/>
              </a:spcBef>
            </a:pP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Must a Gentile become a Jew, and accept his laws and ceremonies, before he can become a Christian?</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It must have been a heated argument!</a:t>
            </a:r>
          </a:p>
          <a:p>
            <a:pPr>
              <a:spcBef>
                <a:spcPct val="0"/>
              </a:spcBef>
            </a:pPr>
            <a:r>
              <a:rPr lang="en-US" b="1" dirty="0">
                <a:latin typeface="Times" charset="0"/>
                <a:ea typeface="ＭＳ Ｐゴシック" charset="0"/>
                <a:cs typeface="ＭＳ Ｐゴシック" charset="0"/>
              </a:rPr>
              <a:t>////	Finally the issue was permanently settled: one becomes a Christian through </a:t>
            </a:r>
            <a:r>
              <a:rPr lang="en-US" b="1" u="sng" dirty="0">
                <a:latin typeface="Times" charset="0"/>
                <a:ea typeface="ＭＳ Ｐゴシック" charset="0"/>
                <a:cs typeface="ＭＳ Ｐゴシック" charset="0"/>
              </a:rPr>
              <a:t>GRACE</a:t>
            </a:r>
            <a:r>
              <a:rPr lang="en-US" b="1" dirty="0">
                <a:latin typeface="Times" charset="0"/>
                <a:ea typeface="ＭＳ Ｐゴシック" charset="0"/>
                <a:cs typeface="ＭＳ Ｐゴシック" charset="0"/>
              </a:rPr>
              <a:t>…not </a:t>
            </a:r>
            <a:r>
              <a:rPr lang="en-US" b="1" u="sng" dirty="0">
                <a:latin typeface="Times" charset="0"/>
                <a:ea typeface="ＭＳ Ｐゴシック" charset="0"/>
                <a:cs typeface="ＭＳ Ｐゴシック" charset="0"/>
              </a:rPr>
              <a:t>LAW</a:t>
            </a:r>
            <a:r>
              <a:rPr lang="en-US" b="1"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Jerusalem Council decision not to require the Law for Gentiles was directed by God to expand the kingdom message through the Roman Empire (15:1-35).</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049056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extended the Church to the Aegean after keeping Paul from Asia (16:6–19:20).</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536046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After Phrygia and Galatia, Paul was kept from Asia and Bithynia by the Spirit but called to Macedonia as God planned for the gospel to reach Europe (16:6-10).</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91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then began to prepare for extended missionary trips.  </a:t>
            </a:r>
          </a:p>
          <a:p>
            <a:pPr>
              <a:spcBef>
                <a:spcPct val="0"/>
              </a:spcBef>
            </a:pPr>
            <a:r>
              <a:rPr lang="en-US" b="0" dirty="0">
                <a:latin typeface="Times" charset="0"/>
                <a:ea typeface="ＭＳ Ｐゴシック" charset="0"/>
                <a:cs typeface="ＭＳ Ｐゴシック" charset="0"/>
              </a:rPr>
              <a:t>////	Trip #2…THE EUROPEAN THRUST…is recalled in detail in Acts 15 through 18. </a:t>
            </a:r>
          </a:p>
          <a:p>
            <a:pPr>
              <a:spcBef>
                <a:spcPct val="0"/>
              </a:spcBef>
            </a:pPr>
            <a:r>
              <a:rPr lang="en-US" b="0"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0"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come over to </a:t>
            </a:r>
            <a:r>
              <a:rPr lang="en-US" b="0" u="sng" dirty="0">
                <a:latin typeface="Times" charset="0"/>
                <a:ea typeface="ＭＳ Ｐゴシック" charset="0"/>
                <a:cs typeface="ＭＳ Ｐゴシック" charset="0"/>
              </a:rPr>
              <a:t>MACEDONIA</a:t>
            </a:r>
            <a:r>
              <a:rPr lang="en-US" b="0" dirty="0">
                <a:latin typeface="Times" charset="0"/>
                <a:ea typeface="ＭＳ Ｐゴシック" charset="0"/>
                <a:cs typeface="ＭＳ Ｐゴシック" charset="0"/>
              </a:rPr>
              <a:t> and help us.</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And then he took up a lengthy residence in the wild, seaside town of </a:t>
            </a:r>
            <a:r>
              <a:rPr lang="en-US" b="0" u="sng" dirty="0">
                <a:latin typeface="Times" charset="0"/>
                <a:ea typeface="ＭＳ Ｐゴシック" charset="0"/>
                <a:cs typeface="ＭＳ Ｐゴシック" charset="0"/>
              </a:rPr>
              <a:t>CORINTH</a:t>
            </a:r>
            <a:r>
              <a:rPr lang="en-US" b="0" dirty="0">
                <a:latin typeface="Times" charset="0"/>
                <a:ea typeface="ＭＳ Ｐゴシック" charset="0"/>
                <a:cs typeface="ＭＳ Ｐゴシック" charset="0"/>
              </a:rPr>
              <a:t>, only a short  journey from Athens.</a:t>
            </a:r>
          </a:p>
          <a:p>
            <a:pPr>
              <a:spcBef>
                <a:spcPct val="0"/>
              </a:spcBef>
            </a:pPr>
            <a:r>
              <a:rPr lang="en-US" b="0" dirty="0">
                <a:latin typeface="Times" charset="0"/>
                <a:ea typeface="ＭＳ Ｐゴシック" charset="0"/>
                <a:cs typeface="ＭＳ Ｐゴシック" charset="0"/>
              </a:rPr>
              <a:t>////	On this trip he debated with the Athenian philosophers on Mars Hill, recognizing their statue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the unknown God.</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He built a sermon around that! </a:t>
            </a:r>
          </a:p>
          <a:p>
            <a:pPr>
              <a:spcBef>
                <a:spcPct val="0"/>
              </a:spcBef>
            </a:pPr>
            <a:r>
              <a:rPr lang="en-US" b="0" dirty="0">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second missionary journey became the third as God led Paul and assistants to extend the church into Macedonia, Achaia, and Ephesus (16:11–19:20).</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564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in Acts 19, </a:t>
            </a:r>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extended the kingdom message to Roman rulers even in Rome itself (19:21–28:31).</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678236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Paul’s third journey had Luke and started no new churches but strengthened Aegean area believers, especially in Ephesus, until it ended in Jerusalem (19:21–21:16).</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Paul's journey to Rome had three captivities where God extended the kingdom message to rulers in Rome as a sending base to the end of the world (21:17–28:31).</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6666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Others think of ineffective ways to witness.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2201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95D095-EDAB-414F-AF00-B72C132122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3938" name="Rectangle 2"/>
          <p:cNvSpPr>
            <a:spLocks noGrp="1" noRot="1" noChangeAspect="1" noChangeArrowheads="1"/>
          </p:cNvSpPr>
          <p:nvPr>
            <p:ph type="sldImg"/>
          </p:nvPr>
        </p:nvSpPr>
        <p:spPr>
          <a:xfrm>
            <a:off x="1143000" y="685800"/>
            <a:ext cx="4572000" cy="3429000"/>
          </a:xfrm>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45425-12C6-1F4B-9A0C-483707EF85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5986" name="Rectangle 2"/>
          <p:cNvSpPr>
            <a:spLocks noGrp="1" noRot="1" noChangeAspect="1" noChangeArrowheads="1"/>
          </p:cNvSpPr>
          <p:nvPr>
            <p:ph type="sldImg"/>
          </p:nvPr>
        </p:nvSpPr>
        <p:spPr>
          <a:xfrm>
            <a:off x="1143000" y="685800"/>
            <a:ext cx="4572000" cy="3429000"/>
          </a:xfrm>
          <a:solidFill>
            <a:srgbClr val="FFFFFF"/>
          </a:solidFill>
          <a:ln/>
        </p:spPr>
      </p:sp>
      <p:sp>
        <p:nvSpPr>
          <p:cNvPr id="425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8FFD3-9A24-DA4A-8EF9-649AF0FC53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8034" name="Rectangle 2"/>
          <p:cNvSpPr>
            <a:spLocks noGrp="1" noRot="1" noChangeAspect="1" noChangeArrowheads="1"/>
          </p:cNvSpPr>
          <p:nvPr>
            <p:ph type="sldImg"/>
          </p:nvPr>
        </p:nvSpPr>
        <p:spPr>
          <a:xfrm>
            <a:off x="1143000" y="685800"/>
            <a:ext cx="4572000" cy="3429000"/>
          </a:xfrm>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Finally…Trip Number 4…Acts 21-28…</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To Rome and Gain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describes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final journey: Remember that Paul once wrote that for him to live was Christ…and to die would be his eternally great gain!</a:t>
            </a:r>
          </a:p>
          <a:p>
            <a:pPr>
              <a:spcBef>
                <a:spcPct val="0"/>
              </a:spcBef>
            </a:pPr>
            <a:r>
              <a:rPr lang="en-US" b="0" dirty="0">
                <a:latin typeface="Times" charset="0"/>
                <a:ea typeface="ＭＳ Ｐゴシック" charset="0"/>
                <a:cs typeface="ＭＳ Ｐゴシック" charset="0"/>
              </a:rPr>
              <a:t>////	On this journey, he left an Roman prison in Caesarea –– on the Israeli coast –– boarding a Roman grain ship, then by sea to Italy with frequent stops along the way, landing at a small town near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Naples, finally traveling on foot with friends to his imprisonment in Rome. </a:t>
            </a:r>
          </a:p>
          <a:p>
            <a:r>
              <a:rPr lang="en-US" b="0" dirty="0">
                <a:latin typeface="Times" charset="0"/>
                <a:ea typeface="ＭＳ Ｐゴシック" charset="0"/>
                <a:cs typeface="ＭＳ Ｐゴシック" charset="0"/>
              </a:rPr>
              <a:t> </a:t>
            </a:r>
            <a:r>
              <a:rPr lang="en-US" b="0" dirty="0">
                <a:latin typeface="Times New Roman" charset="0"/>
                <a:ea typeface="ＭＳ Ｐゴシック" charset="0"/>
                <a:cs typeface="ＭＳ Ｐゴシック" charset="0"/>
              </a:rPr>
              <a:t> ////	As a prisoner of </a:t>
            </a:r>
            <a:r>
              <a:rPr lang="en-US" b="0" u="sng" dirty="0">
                <a:latin typeface="Times New Roman" charset="0"/>
                <a:ea typeface="ＭＳ Ｐゴシック" charset="0"/>
                <a:cs typeface="ＭＳ Ｐゴシック" charset="0"/>
              </a:rPr>
              <a:t>ROME</a:t>
            </a:r>
            <a:r>
              <a:rPr lang="en-US" b="0" dirty="0">
                <a:latin typeface="Times New Roman" charset="0"/>
                <a:ea typeface="ＭＳ Ｐゴシック" charset="0"/>
                <a:cs typeface="ＭＳ Ｐゴシック" charset="0"/>
              </a:rPr>
              <a:t> he was sent there for trial.  But even in Rome, while in rented quarters (Acts 20:28-29), his passionate missionary spirit brought the Gospel into that house and from there into the very household of </a:t>
            </a:r>
            <a:r>
              <a:rPr lang="en-US" b="0" u="sng" dirty="0">
                <a:latin typeface="Times New Roman" charset="0"/>
                <a:ea typeface="ＭＳ Ｐゴシック" charset="0"/>
                <a:cs typeface="ＭＳ Ｐゴシック" charset="0"/>
              </a:rPr>
              <a:t>CAESAR</a:t>
            </a:r>
            <a:r>
              <a:rPr lang="en-US" b="0" dirty="0">
                <a:latin typeface="Times New Roman" charset="0"/>
                <a:ea typeface="ＭＳ Ｐゴシック" charset="0"/>
                <a:cs typeface="ＭＳ Ｐゴシック" charset="0"/>
              </a:rPr>
              <a:t>.  In prison he wrote four important letters.  Some scholars believe he made an additional trip to Spain, but that is not certain.  Six years later from Rome during his second imprisonment he gave the anthem for the well-lived life: </a:t>
            </a:r>
            <a:r>
              <a:rPr lang="ru-RU"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I have fought the good fight, I have kept the faith!</a:t>
            </a:r>
            <a:r>
              <a:rPr lang="ru-RU"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(2 Tim. 4:7).</a:t>
            </a:r>
            <a:endParaRPr lang="en-US" altLang="ja-JP" b="0" dirty="0">
              <a:latin typeface="Times New Roman" charset="0"/>
              <a:ea typeface="ＭＳ Ｐゴシック" charset="0"/>
              <a:cs typeface="ＭＳ Ｐゴシック" charset="0"/>
            </a:endParaRPr>
          </a:p>
          <a:p>
            <a:pPr>
              <a:spcBef>
                <a:spcPct val="0"/>
              </a:spcBef>
            </a:pPr>
            <a:r>
              <a:rPr lang="en-US" b="0" dirty="0">
                <a:latin typeface="Times" charset="0"/>
                <a:ea typeface="ＭＳ Ｐゴシック" charset="0"/>
                <a:cs typeface="ＭＳ Ｐゴシック" charset="0"/>
              </a:rPr>
              <a:t>////	LENGTH OF THE TRIP AND STAY IN ROME UNTIL HIS DEATH…ABOUT FOUR YEARS…A.D. 59-62. </a:t>
            </a:r>
          </a:p>
          <a:p>
            <a:pPr>
              <a:spcBef>
                <a:spcPct val="0"/>
              </a:spcBef>
            </a:pPr>
            <a:r>
              <a:rPr lang="en-US" b="0" dirty="0">
                <a:latin typeface="Times" charset="0"/>
                <a:ea typeface="ＭＳ Ｐゴシック" charset="0"/>
                <a:cs typeface="ＭＳ Ｐゴシック" charset="0"/>
              </a:rPr>
              <a:t>////	Study Help 36 gives a finished view of all of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travels along with their approximate dates according to good scholarship.</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7E790-89E4-F543-9B59-428899225F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Our vision is to pursue God, pursue others, and practice His ways to the end of the age.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17039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For 30 years, </a:t>
            </a:r>
            <a:r>
              <a:rPr lang="en-US" baseline="0" dirty="0">
                <a:latin typeface="Arial" charset="0"/>
                <a:ea typeface="ＭＳ Ｐゴシック" charset="0"/>
                <a:cs typeface="ＭＳ Ｐゴシック" charset="0"/>
              </a:rPr>
              <a:t>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As Paul ministered in the East for 30 years and then turned his sights westward for a few years, so God has done for us. Our 30 years in East Asia has transitioned into our remaining ministry years in MENA.</a:t>
            </a:r>
          </a:p>
        </p:txBody>
      </p:sp>
    </p:spTree>
    <p:extLst>
      <p:ext uri="{BB962C8B-B14F-4D97-AF65-F5344CB8AC3E}">
        <p14:creationId xmlns:p14="http://schemas.microsoft.com/office/powerpoint/2010/main" val="1966895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school has its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this year.</a:t>
            </a:r>
            <a:endParaRPr lang="en-US" dirty="0"/>
          </a:p>
        </p:txBody>
      </p:sp>
    </p:spTree>
    <p:extLst>
      <p:ext uri="{BB962C8B-B14F-4D97-AF65-F5344CB8AC3E}">
        <p14:creationId xmlns:p14="http://schemas.microsoft.com/office/powerpoint/2010/main" val="6037470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JETS shares its campus with Whitman Academy, the key Christian international school in Jordan.</a:t>
            </a:r>
          </a:p>
        </p:txBody>
      </p:sp>
    </p:spTree>
    <p:extLst>
      <p:ext uri="{BB962C8B-B14F-4D97-AF65-F5344CB8AC3E}">
        <p14:creationId xmlns:p14="http://schemas.microsoft.com/office/powerpoint/2010/main" val="184957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 are you doing at witnessing to what Jesus has done in your life?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4828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We will be witnesses as long as we exist—but we need to be more strategic, so God is moving us from Asia to MENA (Middle East/North Africa) to teach Arabs at JETS (Jordan Evangelical Theological Seminary) as it has greater faculty needs.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3702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We will ultimately succeed in the task of being his witnesses (Matt 24:14; Rev 5:9; 7:9).</a:t>
            </a:r>
            <a:r>
              <a:rPr lang="en-US" dirty="0">
                <a:effectLst/>
                <a:latin typeface="Arial" panose="020B0604020202020204" pitchFamily="34" charset="0"/>
                <a:cs typeface="Arial" panose="020B0604020202020204" pitchFamily="34" charset="0"/>
              </a:rPr>
              <a:t> </a:t>
            </a:r>
            <a:endParaRPr lang="en-GB"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4088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Why witness everywhere? To…</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669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Jesus said that his disciples WOULD be his witnesses to the uttermost part, so the issue for us is whether we will resist Jesus or join with Jesus in his sure strategy to bring the gospel to that last unreached person.</a:t>
            </a:r>
          </a:p>
        </p:txBody>
      </p:sp>
    </p:spTree>
    <p:extLst>
      <p:ext uri="{BB962C8B-B14F-4D97-AF65-F5344CB8AC3E}">
        <p14:creationId xmlns:p14="http://schemas.microsoft.com/office/powerpoint/2010/main" val="30191442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696398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30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4904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6331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720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203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6795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1335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3418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938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43" indent="0" algn="ctr">
              <a:buNone/>
              <a:defRPr/>
            </a:lvl2pPr>
            <a:lvl3pPr marL="642686" indent="0" algn="ctr">
              <a:buNone/>
              <a:defRPr/>
            </a:lvl3pPr>
            <a:lvl4pPr marL="964030" indent="0" algn="ctr">
              <a:buNone/>
              <a:defRPr/>
            </a:lvl4pPr>
            <a:lvl5pPr marL="1285372" indent="0" algn="ctr">
              <a:buNone/>
              <a:defRPr/>
            </a:lvl5pPr>
            <a:lvl6pPr marL="1606717" indent="0" algn="ctr">
              <a:buNone/>
              <a:defRPr/>
            </a:lvl6pPr>
            <a:lvl7pPr marL="1928060" indent="0" algn="ctr">
              <a:buNone/>
              <a:defRPr/>
            </a:lvl7pPr>
            <a:lvl8pPr marL="2249407" indent="0" algn="ctr">
              <a:buNone/>
              <a:defRPr/>
            </a:lvl8pPr>
            <a:lvl9pPr marL="257074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7312286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9992876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7" y="440641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7" y="2907086"/>
            <a:ext cx="7772009" cy="1499316"/>
          </a:xfrm>
        </p:spPr>
        <p:txBody>
          <a:bodyPr anchor="b"/>
          <a:lstStyle>
            <a:lvl1pPr marL="0" indent="0">
              <a:buNone/>
              <a:defRPr sz="1400"/>
            </a:lvl1pPr>
            <a:lvl2pPr marL="321343" indent="0">
              <a:buNone/>
              <a:defRPr sz="1300"/>
            </a:lvl2pPr>
            <a:lvl3pPr marL="642686" indent="0">
              <a:buNone/>
              <a:defRPr sz="1100"/>
            </a:lvl3pPr>
            <a:lvl4pPr marL="964030" indent="0">
              <a:buNone/>
              <a:defRPr sz="1000"/>
            </a:lvl4pPr>
            <a:lvl5pPr marL="1285372" indent="0">
              <a:buNone/>
              <a:defRPr sz="1000"/>
            </a:lvl5pPr>
            <a:lvl6pPr marL="1606717" indent="0">
              <a:buNone/>
              <a:defRPr sz="1000"/>
            </a:lvl6pPr>
            <a:lvl7pPr marL="1928060" indent="0">
              <a:buNone/>
              <a:defRPr sz="1000"/>
            </a:lvl7pPr>
            <a:lvl8pPr marL="2249407" indent="0">
              <a:buNone/>
              <a:defRPr sz="1000"/>
            </a:lvl8pPr>
            <a:lvl9pPr marL="257074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091385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8" y="112533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7557448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3" y="1535040"/>
            <a:ext cx="4040061"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4244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148331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1739198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3" y="1434565"/>
            <a:ext cx="3007439" cy="4691082"/>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596022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0"/>
            <a:ext cx="5486846" cy="4115023"/>
          </a:xfrm>
        </p:spPr>
        <p:txBody>
          <a:bodyPr/>
          <a:lstStyle>
            <a:lvl1pPr marL="0" indent="0">
              <a:buNone/>
              <a:defRPr sz="2300"/>
            </a:lvl1pPr>
            <a:lvl2pPr marL="321343" indent="0">
              <a:buNone/>
              <a:defRPr sz="2000"/>
            </a:lvl2pPr>
            <a:lvl3pPr marL="642686" indent="0">
              <a:buNone/>
              <a:defRPr sz="1700"/>
            </a:lvl3pPr>
            <a:lvl4pPr marL="964030" indent="0">
              <a:buNone/>
              <a:defRPr sz="1400"/>
            </a:lvl4pPr>
            <a:lvl5pPr marL="1285372" indent="0">
              <a:buNone/>
              <a:defRPr sz="1400"/>
            </a:lvl5pPr>
            <a:lvl6pPr marL="1606717" indent="0">
              <a:buNone/>
              <a:defRPr sz="1400"/>
            </a:lvl6pPr>
            <a:lvl7pPr marL="1928060" indent="0">
              <a:buNone/>
              <a:defRPr sz="1400"/>
            </a:lvl7pPr>
            <a:lvl8pPr marL="2249407" indent="0">
              <a:buNone/>
              <a:defRPr sz="1400"/>
            </a:lvl8pPr>
            <a:lvl9pPr marL="2570744" indent="0">
              <a:buNone/>
              <a:defRPr sz="1400"/>
            </a:lvl9pPr>
          </a:lstStyle>
          <a:p>
            <a:endParaRPr lang="en-US"/>
          </a:p>
        </p:txBody>
      </p:sp>
      <p:sp>
        <p:nvSpPr>
          <p:cNvPr id="4" name="Text Placeholder 3"/>
          <p:cNvSpPr>
            <a:spLocks noGrp="1"/>
          </p:cNvSpPr>
          <p:nvPr>
            <p:ph type="body" sz="half" idx="2"/>
          </p:nvPr>
        </p:nvSpPr>
        <p:spPr>
          <a:xfrm>
            <a:off x="1791738" y="5367626"/>
            <a:ext cx="5486846" cy="804919"/>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974010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573978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1220772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14968786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308423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17584321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35219949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4184974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2532346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15475027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3609162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32285639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21180597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3548382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3153227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12055235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35143526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6593313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26484659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8436570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30976084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14817486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2668729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10230878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279659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48935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F347E47-DF83-3848-9492-77A10782E4CC}" type="slidenum">
              <a:rPr lang="en-US"/>
              <a:pPr>
                <a:defRPr/>
              </a:pPr>
              <a:t>‹#›</a:t>
            </a:fld>
            <a:endParaRPr lang="en-US"/>
          </a:p>
        </p:txBody>
      </p:sp>
    </p:spTree>
    <p:extLst>
      <p:ext uri="{BB962C8B-B14F-4D97-AF65-F5344CB8AC3E}">
        <p14:creationId xmlns:p14="http://schemas.microsoft.com/office/powerpoint/2010/main" val="4533478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25059377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AF60712-8354-1F42-9180-C097B81FF855}" type="slidenum">
              <a:rPr lang="en-US"/>
              <a:pPr>
                <a:defRPr/>
              </a:pPr>
              <a:t>‹#›</a:t>
            </a:fld>
            <a:endParaRPr lang="en-US"/>
          </a:p>
        </p:txBody>
      </p:sp>
    </p:spTree>
    <p:extLst>
      <p:ext uri="{BB962C8B-B14F-4D97-AF65-F5344CB8AC3E}">
        <p14:creationId xmlns:p14="http://schemas.microsoft.com/office/powerpoint/2010/main" val="1362904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5433651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9250744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29494328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0768965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32652685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62001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8747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10450557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1555341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14356246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0583320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20156833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20658294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12892197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40180130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2487493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32611615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32565752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9422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40911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494619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54291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49885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71247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50119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21981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54062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184959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18332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28382896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26341893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159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3702570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4313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5377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6839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475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36010838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33488555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5445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5446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6485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94109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2730707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3109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129927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315699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836055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80374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688710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2808708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pPr>
                <a:defRPr/>
              </a:pPr>
              <a:t>‹#›</a:t>
            </a:fld>
            <a:endParaRPr lang="en-US"/>
          </a:p>
        </p:txBody>
      </p:sp>
    </p:spTree>
    <p:extLst>
      <p:ext uri="{BB962C8B-B14F-4D97-AF65-F5344CB8AC3E}">
        <p14:creationId xmlns:p14="http://schemas.microsoft.com/office/powerpoint/2010/main" val="34617868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70224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00964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33982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2765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25093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6464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24268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68142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38841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03987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20251260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9414898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39695277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886431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23354496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4296575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4914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30454407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28522726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621953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30580095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8522969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0175097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06985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8668405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495205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7547261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3190342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9416246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6638229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41769885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5581623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955219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8177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761335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275097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155941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329171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51692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636878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150353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476703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078640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8854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466740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26891671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2203332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7/25/22</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31632227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7/25/22</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6434639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7/25/22</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1283596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7/25/22</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22501041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7/25/22</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3164119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7/25/22</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12694488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7/25/22</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4151297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7/25/22</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30248528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7/25/22</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0224609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7/25/22</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9531542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7/25/22</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791009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46955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7969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59828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23130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64318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648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34068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48247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7904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00962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27216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8862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78457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pPr algn="l"/>
            <a:fld id="{89259E99-F706-9743-9EF0-84719C9D01C5}" type="slidenum">
              <a:rPr lang="en-US" smtClean="0">
                <a:latin typeface="Arial" charset="0"/>
              </a:rPr>
              <a:pPr algn="l"/>
              <a:t>‹#›</a:t>
            </a:fld>
            <a:endParaRPr lang="en-US">
              <a:latin typeface="Arial" charset="0"/>
            </a:endParaRPr>
          </a:p>
        </p:txBody>
      </p:sp>
    </p:spTree>
    <p:extLst>
      <p:ext uri="{BB962C8B-B14F-4D97-AF65-F5344CB8AC3E}">
        <p14:creationId xmlns:p14="http://schemas.microsoft.com/office/powerpoint/2010/main" val="597005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79752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498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285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03086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17864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70440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08868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33011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54324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70172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51428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9695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5179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3442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5553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65501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02604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9129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71867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5965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15355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50079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3859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754787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63956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7255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grpSp>
      <p:sp>
        <p:nvSpPr>
          <p:cNvPr id="68" name="Freeform 70"/>
          <p:cNvSpPr>
            <a:spLocks/>
          </p:cNvSpPr>
          <p:nvPr/>
        </p:nvSpPr>
        <p:spPr bwMode="auto">
          <a:xfrm rot="16200000">
            <a:off x="3871135" y="1005684"/>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48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B5FB220-4C30-6544-8C42-700ABDB58112}" type="slidenum">
              <a:rPr lang="en-US" altLang="ja-JP"/>
              <a:pPr>
                <a:defRPr/>
              </a:pPr>
              <a:t>‹#›</a:t>
            </a:fld>
            <a:endParaRPr lang="en-US" altLang="ja-JP"/>
          </a:p>
        </p:txBody>
      </p:sp>
    </p:spTree>
    <p:extLst>
      <p:ext uri="{BB962C8B-B14F-4D97-AF65-F5344CB8AC3E}">
        <p14:creationId xmlns:p14="http://schemas.microsoft.com/office/powerpoint/2010/main" val="216011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4080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501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2757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77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900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429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5426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8875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82599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2111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388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328947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27162493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1285291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3343083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6614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3870439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2621704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33951432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1195016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28356887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10195590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1416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52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6681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43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5" Type="http://schemas.openxmlformats.org/officeDocument/2006/relationships/image" Target="../media/image2.jpe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3.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5" Type="http://schemas.openxmlformats.org/officeDocument/2006/relationships/theme" Target="../theme/theme19.xml"/><Relationship Id="rId4"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0.xml"/><Relationship Id="rId1" Type="http://schemas.openxmlformats.org/officeDocument/2006/relationships/slideLayout" Target="../slideLayouts/slideLayout16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7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theme" Target="../theme/theme2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3.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15.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14.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42.xml"/><Relationship Id="rId1" Type="http://schemas.openxmlformats.org/officeDocument/2006/relationships/slideLayout" Target="../slideLayouts/slideLayout2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3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48201036"/>
      </p:ext>
    </p:extLst>
  </p:cSld>
  <p:clrMap bg1="lt1" tx1="dk1" bg2="lt2" tx2="dk2" accent1="accent1" accent2="accent2" accent3="accent3" accent4="accent4" accent5="accent5" accent6="accent6" hlink="hlink" folHlink="folHlink"/>
  <p:sldLayoutIdLst>
    <p:sldLayoutId id="2147487986" r:id="rId1"/>
    <p:sldLayoutId id="2147487987" r:id="rId2"/>
    <p:sldLayoutId id="2147487988" r:id="rId3"/>
    <p:sldLayoutId id="2147487989" r:id="rId4"/>
    <p:sldLayoutId id="2147487990" r:id="rId5"/>
    <p:sldLayoutId id="2147487991" r:id="rId6"/>
    <p:sldLayoutId id="2147487992" r:id="rId7"/>
    <p:sldLayoutId id="2147487993" r:id="rId8"/>
    <p:sldLayoutId id="2147487994" r:id="rId9"/>
    <p:sldLayoutId id="2147487995" r:id="rId10"/>
    <p:sldLayoutId id="2147487996"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210237"/>
      </p:ext>
    </p:extLst>
  </p:cSld>
  <p:clrMap bg1="lt1" tx1="dk1" bg2="lt2" tx2="dk2" accent1="accent1" accent2="accent2" accent3="accent3" accent4="accent4" accent5="accent5" accent6="accent6" hlink="hlink" folHlink="folHlink"/>
  <p:sldLayoutIdLst>
    <p:sldLayoutId id="2147487998" r:id="rId1"/>
    <p:sldLayoutId id="2147487999" r:id="rId2"/>
    <p:sldLayoutId id="2147488000" r:id="rId3"/>
    <p:sldLayoutId id="2147488001" r:id="rId4"/>
    <p:sldLayoutId id="2147488002" r:id="rId5"/>
    <p:sldLayoutId id="2147488003" r:id="rId6"/>
    <p:sldLayoutId id="2147488004" r:id="rId7"/>
    <p:sldLayoutId id="2147488005" r:id="rId8"/>
    <p:sldLayoutId id="2147488006" r:id="rId9"/>
    <p:sldLayoutId id="2147488007" r:id="rId10"/>
    <p:sldLayoutId id="2147488008"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fld id="{12737187-998D-C145-BAF2-CB6526813A35}" type="slidenum">
              <a:rPr lang="en-US" sz="1800">
                <a:latin typeface="Arial" charset="0"/>
                <a:cs typeface="DejaVu Sans" charset="0"/>
              </a:rPr>
              <a:pPr algn="l" defTabSz="32134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79103822"/>
      </p:ext>
    </p:extLst>
  </p:cSld>
  <p:clrMap bg1="lt1" tx1="dk1" bg2="lt2" tx2="dk2" accent1="accent1" accent2="accent2" accent3="accent3" accent4="accent4" accent5="accent5" accent6="accent6" hlink="hlink" folHlink="folHlink"/>
  <p:sldLayoutIdLst>
    <p:sldLayoutId id="2147488010" r:id="rId1"/>
    <p:sldLayoutId id="2147488011" r:id="rId2"/>
    <p:sldLayoutId id="2147488012" r:id="rId3"/>
    <p:sldLayoutId id="2147488013" r:id="rId4"/>
    <p:sldLayoutId id="2147488014" r:id="rId5"/>
    <p:sldLayoutId id="2147488015" r:id="rId6"/>
    <p:sldLayoutId id="2147488016" r:id="rId7"/>
    <p:sldLayoutId id="2147488017" r:id="rId8"/>
    <p:sldLayoutId id="2147488018" r:id="rId9"/>
    <p:sldLayoutId id="2147488019" r:id="rId10"/>
    <p:sldLayoutId id="2147488020" r:id="rId11"/>
  </p:sldLayoutIdLst>
  <p:txStyles>
    <p:titleStyle>
      <a:lvl1pPr algn="ctr" defTabSz="32134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82" indent="-200839"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58"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703"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04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9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73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07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424"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07" indent="-241007" algn="l" defTabSz="32134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82" indent="-200839" algn="l" defTabSz="32134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58" indent="-160672" algn="l" defTabSz="32134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703"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04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9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73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07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424"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43" rtl="0" eaLnBrk="1" latinLnBrk="0" hangingPunct="1">
        <a:defRPr sz="1300" kern="1200">
          <a:solidFill>
            <a:schemeClr val="tx1"/>
          </a:solidFill>
          <a:latin typeface="+mn-lt"/>
          <a:ea typeface="+mn-ea"/>
          <a:cs typeface="+mn-cs"/>
        </a:defRPr>
      </a:lvl1pPr>
      <a:lvl2pPr marL="321343" algn="l" defTabSz="321343" rtl="0" eaLnBrk="1" latinLnBrk="0" hangingPunct="1">
        <a:defRPr sz="1300" kern="1200">
          <a:solidFill>
            <a:schemeClr val="tx1"/>
          </a:solidFill>
          <a:latin typeface="+mn-lt"/>
          <a:ea typeface="+mn-ea"/>
          <a:cs typeface="+mn-cs"/>
        </a:defRPr>
      </a:lvl2pPr>
      <a:lvl3pPr marL="642686" algn="l" defTabSz="321343" rtl="0" eaLnBrk="1" latinLnBrk="0" hangingPunct="1">
        <a:defRPr sz="1300" kern="1200">
          <a:solidFill>
            <a:schemeClr val="tx1"/>
          </a:solidFill>
          <a:latin typeface="+mn-lt"/>
          <a:ea typeface="+mn-ea"/>
          <a:cs typeface="+mn-cs"/>
        </a:defRPr>
      </a:lvl3pPr>
      <a:lvl4pPr marL="964030" algn="l" defTabSz="321343" rtl="0" eaLnBrk="1" latinLnBrk="0" hangingPunct="1">
        <a:defRPr sz="1300" kern="1200">
          <a:solidFill>
            <a:schemeClr val="tx1"/>
          </a:solidFill>
          <a:latin typeface="+mn-lt"/>
          <a:ea typeface="+mn-ea"/>
          <a:cs typeface="+mn-cs"/>
        </a:defRPr>
      </a:lvl4pPr>
      <a:lvl5pPr marL="1285372" algn="l" defTabSz="321343" rtl="0" eaLnBrk="1" latinLnBrk="0" hangingPunct="1">
        <a:defRPr sz="1300" kern="1200">
          <a:solidFill>
            <a:schemeClr val="tx1"/>
          </a:solidFill>
          <a:latin typeface="+mn-lt"/>
          <a:ea typeface="+mn-ea"/>
          <a:cs typeface="+mn-cs"/>
        </a:defRPr>
      </a:lvl5pPr>
      <a:lvl6pPr marL="1606717" algn="l" defTabSz="321343" rtl="0" eaLnBrk="1" latinLnBrk="0" hangingPunct="1">
        <a:defRPr sz="1300" kern="1200">
          <a:solidFill>
            <a:schemeClr val="tx1"/>
          </a:solidFill>
          <a:latin typeface="+mn-lt"/>
          <a:ea typeface="+mn-ea"/>
          <a:cs typeface="+mn-cs"/>
        </a:defRPr>
      </a:lvl6pPr>
      <a:lvl7pPr marL="1928060" algn="l" defTabSz="321343" rtl="0" eaLnBrk="1" latinLnBrk="0" hangingPunct="1">
        <a:defRPr sz="1300" kern="1200">
          <a:solidFill>
            <a:schemeClr val="tx1"/>
          </a:solidFill>
          <a:latin typeface="+mn-lt"/>
          <a:ea typeface="+mn-ea"/>
          <a:cs typeface="+mn-cs"/>
        </a:defRPr>
      </a:lvl7pPr>
      <a:lvl8pPr marL="2249407" algn="l" defTabSz="321343" rtl="0" eaLnBrk="1" latinLnBrk="0" hangingPunct="1">
        <a:defRPr sz="1300" kern="1200">
          <a:solidFill>
            <a:schemeClr val="tx1"/>
          </a:solidFill>
          <a:latin typeface="+mn-lt"/>
          <a:ea typeface="+mn-ea"/>
          <a:cs typeface="+mn-cs"/>
        </a:defRPr>
      </a:lvl8pPr>
      <a:lvl9pPr marL="2570744" algn="l" defTabSz="32134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4127816522"/>
      </p:ext>
    </p:extLst>
  </p:cSld>
  <p:clrMap bg1="dk2" tx1="lt1" bg2="dk1" tx2="lt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3068561984"/>
      </p:ext>
    </p:extLst>
  </p:cSld>
  <p:clrMap bg1="lt1" tx1="dk1" bg2="lt2" tx2="dk2" accent1="accent1" accent2="accent2" accent3="accent3" accent4="accent4" accent5="accent5" accent6="accent6" hlink="hlink" folHlink="folHlink"/>
  <p:sldLayoutIdLst>
    <p:sldLayoutId id="2147488034" r:id="rId1"/>
    <p:sldLayoutId id="2147488035" r:id="rId2"/>
    <p:sldLayoutId id="2147488036" r:id="rId3"/>
    <p:sldLayoutId id="2147488037" r:id="rId4"/>
    <p:sldLayoutId id="2147488038" r:id="rId5"/>
    <p:sldLayoutId id="2147488039" r:id="rId6"/>
    <p:sldLayoutId id="2147488040" r:id="rId7"/>
    <p:sldLayoutId id="2147488041" r:id="rId8"/>
    <p:sldLayoutId id="2147488042" r:id="rId9"/>
    <p:sldLayoutId id="2147488043" r:id="rId10"/>
    <p:sldLayoutId id="21474880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506337534"/>
      </p:ext>
    </p:extLst>
  </p:cSld>
  <p:clrMap bg1="lt1" tx1="dk1" bg2="lt2" tx2="dk2" accent1="accent1" accent2="accent2" accent3="accent3" accent4="accent4" accent5="accent5" accent6="accent6" hlink="hlink" folHlink="folHlink"/>
  <p:sldLayoutIdLst>
    <p:sldLayoutId id="214748804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85319B30-8167-3E4C-9322-A6834400561E}" type="slidenum">
              <a:rPr lang="en-US"/>
              <a:pPr>
                <a:defRPr/>
              </a:pPr>
              <a:t>‹#›</a:t>
            </a:fld>
            <a:endParaRPr lang="en-US"/>
          </a:p>
        </p:txBody>
      </p:sp>
    </p:spTree>
    <p:extLst>
      <p:ext uri="{BB962C8B-B14F-4D97-AF65-F5344CB8AC3E}">
        <p14:creationId xmlns:p14="http://schemas.microsoft.com/office/powerpoint/2010/main" val="736104756"/>
      </p:ext>
    </p:extLst>
  </p:cSld>
  <p:clrMap bg1="dk2" tx1="lt1" bg2="dk1" tx2="lt2" accent1="accent1" accent2="accent2" accent3="accent3" accent4="accent4" accent5="accent5" accent6="accent6" hlink="hlink" folHlink="folHlink"/>
  <p:sldLayoutIdLst>
    <p:sldLayoutId id="2147488048" r:id="rId1"/>
    <p:sldLayoutId id="2147488049" r:id="rId2"/>
    <p:sldLayoutId id="2147488050" r:id="rId3"/>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3ADDF605-BE1A-F543-96C2-BBB52BE1585C}" type="slidenum">
              <a:rPr lang="en-US"/>
              <a:pPr>
                <a:defRPr/>
              </a:pPr>
              <a:t>‹#›</a:t>
            </a:fld>
            <a:endParaRPr lang="en-US"/>
          </a:p>
        </p:txBody>
      </p:sp>
    </p:spTree>
    <p:extLst>
      <p:ext uri="{BB962C8B-B14F-4D97-AF65-F5344CB8AC3E}">
        <p14:creationId xmlns:p14="http://schemas.microsoft.com/office/powerpoint/2010/main" val="105638479"/>
      </p:ext>
    </p:extLst>
  </p:cSld>
  <p:clrMap bg1="dk2" tx1="lt1" bg2="dk1" tx2="lt2" accent1="accent1" accent2="accent2" accent3="accent3" accent4="accent4" accent5="accent5" accent6="accent6" hlink="hlink" folHlink="folHlink"/>
  <p:sldLayoutIdLst>
    <p:sldLayoutId id="2147488052" r:id="rId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359890"/>
      </p:ext>
    </p:extLst>
  </p:cSld>
  <p:clrMap bg1="lt1" tx1="dk1" bg2="lt2" tx2="dk2" accent1="accent1" accent2="accent2" accent3="accent3" accent4="accent4" accent5="accent5" accent6="accent6" hlink="hlink" folHlink="folHlink"/>
  <p:sldLayoutIdLst>
    <p:sldLayoutId id="2147488054" r:id="rId1"/>
    <p:sldLayoutId id="2147488055" r:id="rId2"/>
    <p:sldLayoutId id="2147488056" r:id="rId3"/>
    <p:sldLayoutId id="2147488057" r:id="rId4"/>
    <p:sldLayoutId id="2147488058" r:id="rId5"/>
    <p:sldLayoutId id="2147488059" r:id="rId6"/>
    <p:sldLayoutId id="2147488060" r:id="rId7"/>
    <p:sldLayoutId id="2147488061" r:id="rId8"/>
    <p:sldLayoutId id="2147488062" r:id="rId9"/>
    <p:sldLayoutId id="2147488063" r:id="rId10"/>
    <p:sldLayoutId id="21474880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extLst>
      <p:ext uri="{BB962C8B-B14F-4D97-AF65-F5344CB8AC3E}">
        <p14:creationId xmlns:p14="http://schemas.microsoft.com/office/powerpoint/2010/main" val="2613455386"/>
      </p:ext>
    </p:extLst>
  </p:cSld>
  <p:clrMap bg1="dk2" tx1="lt1" bg2="dk1" tx2="lt2" accent1="accent1" accent2="accent2" accent3="accent3" accent4="accent4" accent5="accent5" accent6="accent6" hlink="hlink" folHlink="folHlink"/>
  <p:sldLayoutIdLst>
    <p:sldLayoutId id="2147488066" r:id="rId1"/>
    <p:sldLayoutId id="2147488067" r:id="rId2"/>
    <p:sldLayoutId id="2147488068" r:id="rId3"/>
    <p:sldLayoutId id="2147488069" r:id="rId4"/>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extLst>
      <p:ext uri="{BB962C8B-B14F-4D97-AF65-F5344CB8AC3E}">
        <p14:creationId xmlns:p14="http://schemas.microsoft.com/office/powerpoint/2010/main" val="1805859155"/>
      </p:ext>
    </p:extLst>
  </p:cSld>
  <p:clrMap bg1="dk2" tx1="lt1" bg2="dk1" tx2="lt2" accent1="accent1" accent2="accent2" accent3="accent3" accent4="accent4" accent5="accent5" accent6="accent6" hlink="hlink" folHlink="folHlink"/>
  <p:sldLayoutIdLst>
    <p:sldLayoutId id="2147488071"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216012215"/>
      </p:ext>
    </p:extLst>
  </p:cSld>
  <p:clrMap bg1="dk2" tx1="lt1" bg2="dk1" tx2="lt2" accent1="accent1" accent2="accent2" accent3="accent3" accent4="accent4" accent5="accent5" accent6="accent6" hlink="hlink" folHlink="folHlink"/>
  <p:sldLayoutIdLst>
    <p:sldLayoutId id="214748807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solidFill>
                  <a:srgbClr val="FFFFFF"/>
                </a:solidFill>
              </a:rPr>
              <a:pPr>
                <a:defRPr/>
              </a:pPr>
              <a:t>‹#›</a:t>
            </a:fld>
            <a:endParaRPr lang="en-US">
              <a:solidFill>
                <a:srgbClr val="FFFFFF"/>
              </a:solidFill>
            </a:endParaRPr>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solidFill>
                <a:srgbClr val="FFFFFF"/>
              </a:solidFill>
            </a:endParaRPr>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618272"/>
      </p:ext>
    </p:extLst>
  </p:cSld>
  <p:clrMap bg1="dk2" tx1="lt1" bg2="dk1" tx2="lt2" accent1="accent1" accent2="accent2" accent3="accent3" accent4="accent4" accent5="accent5" accent6="accent6" hlink="hlink" folHlink="folHlink"/>
  <p:sldLayoutIdLst>
    <p:sldLayoutId id="2147488075" r:id="rId1"/>
    <p:sldLayoutId id="2147488076" r:id="rId2"/>
    <p:sldLayoutId id="2147488077" r:id="rId3"/>
    <p:sldLayoutId id="2147488078" r:id="rId4"/>
    <p:sldLayoutId id="2147488079" r:id="rId5"/>
    <p:sldLayoutId id="2147488080" r:id="rId6"/>
    <p:sldLayoutId id="2147488081" r:id="rId7"/>
    <p:sldLayoutId id="2147488082" r:id="rId8"/>
    <p:sldLayoutId id="2147488083" r:id="rId9"/>
    <p:sldLayoutId id="2147488084" r:id="rId10"/>
    <p:sldLayoutId id="21474880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extLst>
      <p:ext uri="{BB962C8B-B14F-4D97-AF65-F5344CB8AC3E}">
        <p14:creationId xmlns:p14="http://schemas.microsoft.com/office/powerpoint/2010/main" val="644509493"/>
      </p:ext>
    </p:extLst>
  </p:cSld>
  <p:clrMap bg1="lt1" tx1="dk1" bg2="lt2" tx2="dk2" accent1="accent1" accent2="accent2" accent3="accent3" accent4="accent4" accent5="accent5" accent6="accent6" hlink="hlink" folHlink="folHlink"/>
  <p:sldLayoutIdLst>
    <p:sldLayoutId id="214748808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09195904"/>
      </p:ext>
    </p:extLst>
  </p:cSld>
  <p:clrMap bg1="lt1" tx1="dk1" bg2="lt2" tx2="dk2" accent1="accent1" accent2="accent2" accent3="accent3" accent4="accent4" accent5="accent5" accent6="accent6" hlink="hlink" folHlink="folHlink"/>
  <p:sldLayoutIdLst>
    <p:sldLayoutId id="2147488089" r:id="rId1"/>
    <p:sldLayoutId id="2147488090" r:id="rId2"/>
    <p:sldLayoutId id="2147488091" r:id="rId3"/>
    <p:sldLayoutId id="2147488092" r:id="rId4"/>
    <p:sldLayoutId id="2147488093" r:id="rId5"/>
    <p:sldLayoutId id="2147488094" r:id="rId6"/>
    <p:sldLayoutId id="2147488095" r:id="rId7"/>
    <p:sldLayoutId id="2147488096" r:id="rId8"/>
    <p:sldLayoutId id="2147488097" r:id="rId9"/>
    <p:sldLayoutId id="2147488098" r:id="rId10"/>
    <p:sldLayoutId id="2147488099"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16719"/>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pPr>
                <a:defRPr/>
              </a:pPr>
              <a:t>‹#›</a:t>
            </a:fld>
            <a:endParaRPr lang="en-US"/>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644177"/>
      </p:ext>
    </p:extLst>
  </p:cSld>
  <p:clrMap bg1="dk2" tx1="lt1" bg2="dk1" tx2="lt2" accent1="accent1" accent2="accent2" accent3="accent3" accent4="accent4" accent5="accent5" accent6="accent6" hlink="hlink" folHlink="folHlink"/>
  <p:sldLayoutIdLst>
    <p:sldLayoutId id="2147488112" r:id="rId1"/>
    <p:sldLayoutId id="2147488113" r:id="rId2"/>
    <p:sldLayoutId id="2147488114" r:id="rId3"/>
    <p:sldLayoutId id="2147488115" r:id="rId4"/>
    <p:sldLayoutId id="2147488116" r:id="rId5"/>
    <p:sldLayoutId id="2147488117" r:id="rId6"/>
    <p:sldLayoutId id="2147488118" r:id="rId7"/>
    <p:sldLayoutId id="2147488119" r:id="rId8"/>
    <p:sldLayoutId id="2147488120" r:id="rId9"/>
    <p:sldLayoutId id="2147488121" r:id="rId10"/>
    <p:sldLayoutId id="21474881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4717653"/>
      </p:ext>
    </p:extLst>
  </p:cSld>
  <p:clrMap bg1="lt1" tx1="dk1" bg2="lt2" tx2="dk2" accent1="accent1" accent2="accent2" accent3="accent3" accent4="accent4" accent5="accent5" accent6="accent6" hlink="hlink" folHlink="folHlink"/>
  <p:sldLayoutIdLst>
    <p:sldLayoutId id="2147488124" r:id="rId1"/>
    <p:sldLayoutId id="2147488125" r:id="rId2"/>
    <p:sldLayoutId id="2147488126" r:id="rId3"/>
    <p:sldLayoutId id="2147488127" r:id="rId4"/>
    <p:sldLayoutId id="2147488128" r:id="rId5"/>
    <p:sldLayoutId id="2147488129" r:id="rId6"/>
    <p:sldLayoutId id="2147488130" r:id="rId7"/>
    <p:sldLayoutId id="2147488131" r:id="rId8"/>
    <p:sldLayoutId id="2147488132" r:id="rId9"/>
    <p:sldLayoutId id="2147488133" r:id="rId10"/>
    <p:sldLayoutId id="21474881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619739229"/>
      </p:ext>
    </p:extLst>
  </p:cSld>
  <p:clrMap bg1="dk2" tx1="lt1" bg2="dk1" tx2="lt2" accent1="accent1" accent2="accent2" accent3="accent3" accent4="accent4" accent5="accent5" accent6="accent6" hlink="hlink" folHlink="folHlink"/>
  <p:sldLayoutIdLst>
    <p:sldLayoutId id="2147488136" r:id="rId1"/>
    <p:sldLayoutId id="2147488137" r:id="rId2"/>
    <p:sldLayoutId id="2147488138" r:id="rId3"/>
    <p:sldLayoutId id="2147488139" r:id="rId4"/>
    <p:sldLayoutId id="2147488140" r:id="rId5"/>
    <p:sldLayoutId id="2147488141" r:id="rId6"/>
    <p:sldLayoutId id="2147488142" r:id="rId7"/>
    <p:sldLayoutId id="2147488143" r:id="rId8"/>
    <p:sldLayoutId id="2147488144" r:id="rId9"/>
    <p:sldLayoutId id="2147488145" r:id="rId10"/>
    <p:sldLayoutId id="21474881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8075428"/>
      </p:ext>
    </p:extLst>
  </p:cSld>
  <p:clrMap bg1="lt1" tx1="dk1" bg2="lt2" tx2="dk2" accent1="accent1" accent2="accent2" accent3="accent3" accent4="accent4" accent5="accent5" accent6="accent6" hlink="hlink" folHlink="folHlink"/>
  <p:sldLayoutIdLst>
    <p:sldLayoutId id="2147488148" r:id="rId1"/>
    <p:sldLayoutId id="2147488149" r:id="rId2"/>
    <p:sldLayoutId id="2147488150" r:id="rId3"/>
    <p:sldLayoutId id="2147488151" r:id="rId4"/>
    <p:sldLayoutId id="2147488152" r:id="rId5"/>
    <p:sldLayoutId id="2147488153" r:id="rId6"/>
    <p:sldLayoutId id="2147488154" r:id="rId7"/>
    <p:sldLayoutId id="2147488155" r:id="rId8"/>
    <p:sldLayoutId id="2147488156" r:id="rId9"/>
    <p:sldLayoutId id="2147488157" r:id="rId10"/>
    <p:sldLayoutId id="2147488158" r:id="rId11"/>
    <p:sldLayoutId id="2147488159" r:id="rId12"/>
    <p:sldLayoutId id="21474881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0524064"/>
      </p:ext>
    </p:extLst>
  </p:cSld>
  <p:clrMap bg1="lt1" tx1="dk1" bg2="lt2" tx2="dk2" accent1="accent1" accent2="accent2" accent3="accent3" accent4="accent4" accent5="accent5" accent6="accent6" hlink="hlink" folHlink="folHlink"/>
  <p:sldLayoutIdLst>
    <p:sldLayoutId id="2147488162" r:id="rId1"/>
    <p:sldLayoutId id="2147488163"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7/25/22</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47558541"/>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2706855"/>
      </p:ext>
    </p:extLst>
  </p:cSld>
  <p:clrMap bg1="lt1" tx1="dk1" bg2="lt2" tx2="dk2" accent1="accent1" accent2="accent2" accent3="accent3" accent4="accent4" accent5="accent5" accent6="accent6" hlink="hlink" folHlink="folHlink"/>
  <p:sldLayoutIdLst>
    <p:sldLayoutId id="2147487929" r:id="rId1"/>
    <p:sldLayoutId id="2147487930" r:id="rId2"/>
    <p:sldLayoutId id="2147487931" r:id="rId3"/>
    <p:sldLayoutId id="2147487932" r:id="rId4"/>
    <p:sldLayoutId id="2147487933" r:id="rId5"/>
    <p:sldLayoutId id="2147487934" r:id="rId6"/>
    <p:sldLayoutId id="2147487935" r:id="rId7"/>
    <p:sldLayoutId id="2147487936" r:id="rId8"/>
    <p:sldLayoutId id="2147487937" r:id="rId9"/>
    <p:sldLayoutId id="2147487938" r:id="rId10"/>
    <p:sldLayoutId id="2147487939" r:id="rId11"/>
    <p:sldLayoutId id="2147487940" r:id="rId12"/>
    <p:sldLayoutId id="21474879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718987"/>
      </p:ext>
    </p:extLst>
  </p:cSld>
  <p:clrMap bg1="lt1" tx1="dk1" bg2="lt2" tx2="dk2" accent1="accent1" accent2="accent2" accent3="accent3" accent4="accent4" accent5="accent5" accent6="accent6" hlink="hlink" folHlink="folHlink"/>
  <p:sldLayoutIdLst>
    <p:sldLayoutId id="2147487943" r:id="rId1"/>
    <p:sldLayoutId id="214748794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4252060285"/>
      </p:ext>
    </p:extLst>
  </p:cSld>
  <p:clrMap bg1="lt1" tx1="dk1" bg2="lt2" tx2="dk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 id="2147487951" r:id="rId6"/>
    <p:sldLayoutId id="2147487952" r:id="rId7"/>
    <p:sldLayoutId id="2147487953" r:id="rId8"/>
    <p:sldLayoutId id="2147487954" r:id="rId9"/>
    <p:sldLayoutId id="2147487955" r:id="rId10"/>
    <p:sldLayoutId id="214748795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490419433"/>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5890" name="Group 2"/>
          <p:cNvGrpSpPr>
            <a:grpSpLocks/>
          </p:cNvGrpSpPr>
          <p:nvPr/>
        </p:nvGrpSpPr>
        <p:grpSpPr bwMode="auto">
          <a:xfrm>
            <a:off x="0" y="2286000"/>
            <a:ext cx="9144000" cy="3581400"/>
            <a:chOff x="0" y="1968"/>
            <a:chExt cx="5760" cy="2256"/>
          </a:xfrm>
        </p:grpSpPr>
        <p:sp>
          <p:nvSpPr>
            <p:cNvPr id="165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grpSp>
      <p:sp>
        <p:nvSpPr>
          <p:cNvPr id="165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ltLang="ja-JP"/>
              <a:t>Click to edit Master title style</a:t>
            </a:r>
          </a:p>
        </p:txBody>
      </p:sp>
      <p:sp>
        <p:nvSpPr>
          <p:cNvPr id="165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kumimoji="1" sz="1400">
                <a:solidFill>
                  <a:srgbClr val="FFFFFF"/>
                </a:solidFill>
                <a:latin typeface="Helvetica" pitchFamily="-112" charset="0"/>
                <a:ea typeface="+mn-ea"/>
                <a:cs typeface="+mn-cs"/>
              </a:defRPr>
            </a:lvl1pPr>
          </a:lstStyle>
          <a:p>
            <a:pPr>
              <a:defRPr/>
            </a:pPr>
            <a:endParaRPr lang="en-US" altLang="ja-JP"/>
          </a:p>
        </p:txBody>
      </p:sp>
      <p:sp>
        <p:nvSpPr>
          <p:cNvPr id="134213" name="Rectangle 69"/>
          <p:cNvSpPr>
            <a:spLocks noGrp="1" noChangeArrowheads="1"/>
          </p:cNvSpPr>
          <p:nvPr>
            <p:ph type="ftr" sz="quarter" idx="3"/>
          </p:nvPr>
        </p:nvSpPr>
        <p:spPr bwMode="auto">
          <a:xfrm>
            <a:off x="2057417" y="6248400"/>
            <a:ext cx="5237163"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solidFill>
                  <a:srgbClr val="FFFFFF"/>
                </a:solidFill>
                <a:latin typeface="Helvetica" pitchFamily="-112" charset="0"/>
                <a:ea typeface="+mn-ea"/>
                <a:cs typeface="+mn-cs"/>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fld id="{69753A05-A1DC-7744-A6A9-1E251F48BA33}" type="slidenum">
              <a:rPr lang="en-US" altLang="ja-JP"/>
              <a:pPr>
                <a:defRPr/>
              </a:pPr>
              <a:t>‹#›</a:t>
            </a:fld>
            <a:endParaRPr lang="en-US" altLang="ja-JP"/>
          </a:p>
        </p:txBody>
      </p:sp>
      <p:pic>
        <p:nvPicPr>
          <p:cNvPr id="165896"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195757"/>
      </p:ext>
    </p:extLst>
  </p:cSld>
  <p:clrMap bg1="dk2" tx1="lt1" bg2="dk1" tx2="lt2" accent1="accent1" accent2="accent2" accent3="accent3" accent4="accent4" accent5="accent5" accent6="accent6" hlink="hlink" folHlink="folHlink"/>
  <p:sldLayoutIdLst>
    <p:sldLayoutId id="214748797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6686"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33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0051"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6739"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511" indent="-352030"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130" indent="-35044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051" indent="-31714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2588" indent="-30128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5263" indent="-294938"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194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58630"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5311"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199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47739821"/>
      </p:ext>
    </p:extLst>
  </p:cSld>
  <p:clrMap bg1="lt1" tx1="dk1" bg2="lt2" tx2="dk2" accent1="accent1" accent2="accent2" accent3="accent3" accent4="accent4" accent5="accent5" accent6="accent6" hlink="hlink" folHlink="folHlink"/>
  <p:sldLayoutIdLst>
    <p:sldLayoutId id="2147487974" r:id="rId1"/>
    <p:sldLayoutId id="2147487975" r:id="rId2"/>
    <p:sldLayoutId id="2147487976" r:id="rId3"/>
    <p:sldLayoutId id="2147487977" r:id="rId4"/>
    <p:sldLayoutId id="2147487978" r:id="rId5"/>
    <p:sldLayoutId id="2147487979" r:id="rId6"/>
    <p:sldLayoutId id="2147487980" r:id="rId7"/>
    <p:sldLayoutId id="2147487981" r:id="rId8"/>
    <p:sldLayoutId id="2147487982" r:id="rId9"/>
    <p:sldLayoutId id="2147487983" r:id="rId10"/>
    <p:sldLayoutId id="2147487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notesSlide" Target="../notesSlides/notesSlide2.xml"/><Relationship Id="rId4"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0.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0.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4.xml"/><Relationship Id="rId1" Type="http://schemas.openxmlformats.org/officeDocument/2006/relationships/themeOverride" Target="../theme/themeOverride5.xml"/><Relationship Id="rId5" Type="http://schemas.openxmlformats.org/officeDocument/2006/relationships/image" Target="../media/image47.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2.xml"/><Relationship Id="rId1" Type="http://schemas.openxmlformats.org/officeDocument/2006/relationships/themeOverride" Target="../theme/themeOverride6.xml"/><Relationship Id="rId5" Type="http://schemas.openxmlformats.org/officeDocument/2006/relationships/image" Target="../media/image48.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4.xml"/><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5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5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56.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60.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16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0.xml"/><Relationship Id="rId1" Type="http://schemas.openxmlformats.org/officeDocument/2006/relationships/themeOverride" Target="../theme/themeOverride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68.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80.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80.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19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80.xml"/><Relationship Id="rId5" Type="http://schemas.openxmlformats.org/officeDocument/2006/relationships/image" Target="../media/image72.jpe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80.xml"/><Relationship Id="rId5" Type="http://schemas.openxmlformats.org/officeDocument/2006/relationships/image" Target="../media/image73.jpe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0.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200.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20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200.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180.xml"/><Relationship Id="rId6" Type="http://schemas.openxmlformats.org/officeDocument/2006/relationships/image" Target="../media/image79.jpeg"/><Relationship Id="rId5" Type="http://schemas.openxmlformats.org/officeDocument/2006/relationships/image" Target="../media/image67.png"/><Relationship Id="rId4" Type="http://schemas.openxmlformats.org/officeDocument/2006/relationships/image" Target="../media/image6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07.xml"/><Relationship Id="rId1" Type="http://schemas.openxmlformats.org/officeDocument/2006/relationships/themeOverride" Target="../theme/themeOverride8.xml"/><Relationship Id="rId4" Type="http://schemas.openxmlformats.org/officeDocument/2006/relationships/image" Target="../media/image80.jpg"/></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218.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2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28.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9.xml"/><Relationship Id="rId1" Type="http://schemas.openxmlformats.org/officeDocument/2006/relationships/slideLayout" Target="../slideLayouts/slideLayout228.xml"/></Relationships>
</file>

<file path=ppt/slides/_rels/slide92.xml.rels><?xml version="1.0" encoding="UTF-8" standalone="yes"?>
<Relationships xmlns="http://schemas.openxmlformats.org/package/2006/relationships"><Relationship Id="rId3" Type="http://schemas.openxmlformats.org/officeDocument/2006/relationships/hyperlink" Target="https://www.google.com.sg/url?sa=i&amp;url=https%3A%2F%2Ficon-library.com%2Ficon%2Ffaculty-icon-3.html&amp;psig=AOvVaw0pcqbMp0ZDyvF5nT8UkG7u&amp;ust=1621414115864000&amp;source=images&amp;cd=vfe&amp;ved=2ahUKEwimp8a07NLwAhUy-TgGHdNhBWsQjRx6BAgAEAc" TargetMode="External"/><Relationship Id="rId2" Type="http://schemas.openxmlformats.org/officeDocument/2006/relationships/notesSlide" Target="../notesSlides/notesSlide80.xml"/><Relationship Id="rId1" Type="http://schemas.openxmlformats.org/officeDocument/2006/relationships/slideLayout" Target="../slideLayouts/slideLayout228.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41.xml"/></Relationships>
</file>

<file path=ppt/slides/_rels/slide9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243.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24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654849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0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Dr.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34" tIns="45667" rIns="91334" bIns="45667"/>
          <a:lstStyle/>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Medical doctor</a:t>
            </a:r>
          </a:p>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Traveling companion of Paul</a:t>
            </a:r>
          </a:p>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Articulate historian &amp; writer</a:t>
            </a:r>
          </a:p>
        </p:txBody>
      </p:sp>
    </p:spTree>
    <p:extLst>
      <p:ext uri="{BB962C8B-B14F-4D97-AF65-F5344CB8AC3E}">
        <p14:creationId xmlns:p14="http://schemas.microsoft.com/office/powerpoint/2010/main" val="2053966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0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000" b="1" i="0" u="none" strike="noStrike" kern="1200" cap="none" spc="0" normalizeH="0" baseline="0" noProof="0" dirty="0">
                <a:ln>
                  <a:noFill/>
                </a:ln>
                <a:solidFill>
                  <a:srgbClr val="AAE2CA"/>
                </a:solidFill>
                <a:effectLst/>
                <a:uLnTx/>
                <a:uFillTx/>
                <a:latin typeface="Arial" charset="0"/>
                <a:ea typeface="ＭＳ Ｐゴシック" charset="0"/>
              </a:rPr>
              <a:t>Judea and Samaria</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0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(Acts 1:8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NAU</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933837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15265973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700750"/>
          </a:xfrm>
        </p:spPr>
        <p:txBody>
          <a:bodyPr/>
          <a:lstStyle/>
          <a:p>
            <a:r>
              <a:rPr lang="en-US" sz="5400" kern="1200" dirty="0">
                <a:latin typeface="Arial" panose="020B0604020202020204" pitchFamily="34" charset="0"/>
                <a:ea typeface="ＭＳ Ｐゴシック" pitchFamily="-108" charset="-128"/>
                <a:cs typeface="Arial" panose="020B0604020202020204" pitchFamily="34" charset="0"/>
              </a:rPr>
              <a:t>God began the kingdom expansion in Jerusalem (Acts 1:1–6:7).</a:t>
            </a:r>
            <a:r>
              <a:rPr lang="en-SG" sz="5400" dirty="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5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D114A7F3-4143-0442-8CDC-35D34117D127}"/>
              </a:ext>
            </a:extLst>
          </p:cNvPr>
          <p:cNvSpPr>
            <a:spLocks noGrp="1"/>
          </p:cNvSpPr>
          <p:nvPr>
            <p:ph type="title" idx="4294967295"/>
          </p:nvPr>
        </p:nvSpPr>
        <p:spPr>
          <a:xfrm>
            <a:off x="5730" y="4509120"/>
            <a:ext cx="9144000" cy="1882806"/>
          </a:xfrm>
          <a:noFill/>
          <a:ln w="9525">
            <a:noFill/>
            <a:miter lim="800000"/>
            <a:headEnd/>
            <a:tailEnd/>
          </a:ln>
          <a:effectLst/>
        </p:spPr>
        <p:txBody>
          <a:bodyPr vert="horz" wrap="square" lIns="91334" tIns="45667" rIns="91334" bIns="45667" numCol="1" anchor="ctr" anchorCtr="0" compatLnSpc="1">
            <a:prstTxWarp prst="textNoShape">
              <a:avLst/>
            </a:prstTxWarp>
          </a:bodyPr>
          <a:lstStyle/>
          <a:p>
            <a:r>
              <a:rPr lang="en-US" sz="4400" b="1" dirty="0">
                <a:solidFill>
                  <a:schemeClr val="bg1"/>
                </a:solidFill>
                <a:effectLst>
                  <a:glow rad="228600">
                    <a:srgbClr val="000000">
                      <a:alpha val="89000"/>
                    </a:srgbClr>
                  </a:glow>
                  <a:outerShdw blurRad="38100" dist="38100" dir="2700000" algn="tl">
                    <a:srgbClr val="000000"/>
                  </a:outerShdw>
                </a:effectLst>
                <a:latin typeface="Arial" charset="0"/>
                <a:ea typeface="ＭＳ Ｐゴシック" charset="0"/>
              </a:rPr>
              <a:t>Jerusalem: God began the Church right at home for the first believers (Acts 1–2). </a:t>
            </a:r>
          </a:p>
        </p:txBody>
      </p:sp>
    </p:spTree>
    <p:extLst>
      <p:ext uri="{BB962C8B-B14F-4D97-AF65-F5344CB8AC3E}">
        <p14:creationId xmlns:p14="http://schemas.microsoft.com/office/powerpoint/2010/main" val="1528123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3200" b="1" i="0" u="none" strike="noStrike" kern="1200" cap="none" spc="0" normalizeH="0" baseline="0" noProof="0" dirty="0">
                <a:ln>
                  <a:noFill/>
                </a:ln>
                <a:solidFill>
                  <a:srgbClr val="66FFFF"/>
                </a:solidFill>
                <a:effectLst/>
                <a:uLnTx/>
                <a:uFillTx/>
                <a:latin typeface="Arial" charset="0"/>
                <a:ea typeface="ＭＳ Ｐゴシック" charset="0"/>
              </a:rPr>
              <a:t>Judea and 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32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44471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82CD1CF0-67FA-1C49-B565-F042B89AA1C3}"/>
              </a:ext>
            </a:extLst>
          </p:cNvPr>
          <p:cNvSpPr>
            <a:spLocks noGrp="1"/>
          </p:cNvSpPr>
          <p:nvPr>
            <p:ph type="title" idx="4294967295"/>
          </p:nvPr>
        </p:nvSpPr>
        <p:spPr>
          <a:xfrm>
            <a:off x="0" y="5301208"/>
            <a:ext cx="9144000" cy="802686"/>
          </a:xfrm>
          <a:noFill/>
          <a:ln w="9525">
            <a:noFill/>
            <a:miter lim="800000"/>
            <a:headEnd/>
            <a:tailEnd/>
          </a:ln>
          <a:effectLst/>
        </p:spPr>
        <p:txBody>
          <a:bodyPr vert="horz" wrap="square" lIns="91334" tIns="45667" rIns="91334" bIns="45667" numCol="1" anchor="ctr" anchorCtr="0" compatLnSpc="1">
            <a:prstTxWarp prst="textNoShape">
              <a:avLst/>
            </a:prstTxWarp>
          </a:bodyPr>
          <a:lstStyle/>
          <a:p>
            <a:r>
              <a:rPr lang="en-US" sz="4400" b="1" dirty="0">
                <a:solidFill>
                  <a:schemeClr val="bg1"/>
                </a:solidFill>
                <a:effectLst>
                  <a:glow rad="228600">
                    <a:srgbClr val="000000">
                      <a:alpha val="89000"/>
                    </a:srgbClr>
                  </a:glow>
                  <a:outerShdw blurRad="38100" dist="38100" dir="2700000" algn="tl">
                    <a:srgbClr val="000000"/>
                  </a:outerShdw>
                </a:effectLst>
                <a:latin typeface="Arial" charset="0"/>
                <a:ea typeface="ＭＳ Ｐゴシック" charset="0"/>
              </a:rPr>
              <a:t>The Ascension</a:t>
            </a:r>
          </a:p>
        </p:txBody>
      </p:sp>
    </p:spTree>
    <p:extLst>
      <p:ext uri="{BB962C8B-B14F-4D97-AF65-F5344CB8AC3E}">
        <p14:creationId xmlns:p14="http://schemas.microsoft.com/office/powerpoint/2010/main" val="2658660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ctrTitle"/>
          </p:nvPr>
        </p:nvSpPr>
        <p:spPr>
          <a:xfrm>
            <a:off x="0" y="-65068"/>
            <a:ext cx="9144000" cy="623823"/>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43" tIns="32883" rIns="63243" bIns="32883" numCol="1" anchor="ctr" anchorCtr="0" compatLnSpc="1">
            <a:prstTxWarp prst="textNoShape">
              <a:avLst/>
            </a:prstTxWarp>
          </a:bodyPr>
          <a:lstStyle/>
          <a:p>
            <a:pPr defTabSz="321263"/>
            <a:r>
              <a:rPr lang="en-US" sz="3200" b="1">
                <a:ea typeface="ＭＳ Ｐゴシック"/>
                <a:cs typeface="DejaVu Sans"/>
              </a:rPr>
              <a:t>Used with permission</a:t>
            </a:r>
          </a:p>
        </p:txBody>
      </p:sp>
    </p:spTree>
    <p:extLst>
      <p:ext uri="{BB962C8B-B14F-4D97-AF65-F5344CB8AC3E}">
        <p14:creationId xmlns:p14="http://schemas.microsoft.com/office/powerpoint/2010/main" val="348656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3472163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a:t>
            </a:r>
          </a:p>
        </p:txBody>
      </p:sp>
    </p:spTree>
    <p:extLst>
      <p:ext uri="{BB962C8B-B14F-4D97-AF65-F5344CB8AC3E}">
        <p14:creationId xmlns:p14="http://schemas.microsoft.com/office/powerpoint/2010/main" val="188605082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holy spirit acts 2">
            <a:extLst>
              <a:ext uri="{FF2B5EF4-FFF2-40B4-BE49-F238E27FC236}">
                <a16:creationId xmlns:a16="http://schemas.microsoft.com/office/drawing/2014/main" id="{22EB99C5-8AE0-65FC-0473-1CA9A10FD4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defRPr/>
            </a:pPr>
            <a:r>
              <a:rPr lang="en-US" sz="3600" b="1" dirty="0">
                <a:solidFill>
                  <a:schemeClr val="tx1"/>
                </a:solidFill>
                <a:effectLst>
                  <a:glow rad="228600">
                    <a:srgbClr val="000000">
                      <a:alpha val="40000"/>
                    </a:srgbClr>
                  </a:glow>
                  <a:outerShdw blurRad="38100" dist="38100" dir="2700000" algn="tl">
                    <a:srgbClr val="000000"/>
                  </a:outerShdw>
                </a:effectLst>
                <a:latin typeface="Arial" charset="0"/>
                <a:ea typeface="ＭＳ Ｐゴシック" charset="0"/>
                <a:cs typeface="ＭＳ Ｐゴシック" charset="0"/>
              </a:rPr>
              <a:t>The Spirit Came at Pentecost (Acts 2)</a:t>
            </a:r>
            <a:endParaRPr lang="en-US" sz="3600" b="1" dirty="0">
              <a:solidFill>
                <a:schemeClr val="bg2"/>
              </a:solidFill>
              <a:effectLst>
                <a:glow rad="228600">
                  <a:srgbClr val="000000">
                    <a:alpha val="40000"/>
                  </a:srgbClr>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124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 (13)</a:t>
            </a:r>
          </a:p>
        </p:txBody>
      </p:sp>
      <p:sp>
        <p:nvSpPr>
          <p:cNvPr id="6" name="TextBox 5"/>
          <p:cNvSpPr txBox="1"/>
          <p:nvPr/>
        </p:nvSpPr>
        <p:spPr>
          <a:xfrm>
            <a:off x="2317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CYRENE (12)</a:t>
            </a:r>
          </a:p>
        </p:txBody>
      </p:sp>
      <p:sp>
        <p:nvSpPr>
          <p:cNvPr id="7" name="TextBox 6"/>
          <p:cNvSpPr txBox="1"/>
          <p:nvPr/>
        </p:nvSpPr>
        <p:spPr>
          <a:xfrm>
            <a:off x="4572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 (8)</a:t>
            </a:r>
          </a:p>
        </p:txBody>
      </p:sp>
      <p:sp>
        <p:nvSpPr>
          <p:cNvPr id="8" name="TextBox 7"/>
          <p:cNvSpPr txBox="1"/>
          <p:nvPr/>
        </p:nvSpPr>
        <p:spPr>
          <a:xfrm>
            <a:off x="5334192"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PHRYGIA (9)</a:t>
            </a:r>
          </a:p>
        </p:txBody>
      </p:sp>
      <p:sp>
        <p:nvSpPr>
          <p:cNvPr id="9" name="TextBox 8"/>
          <p:cNvSpPr txBox="1"/>
          <p:nvPr/>
        </p:nvSpPr>
        <p:spPr>
          <a:xfrm>
            <a:off x="5257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PAMPHILIA (10)</a:t>
            </a:r>
          </a:p>
        </p:txBody>
      </p:sp>
      <p:sp>
        <p:nvSpPr>
          <p:cNvPr id="10" name="TextBox 9"/>
          <p:cNvSpPr txBox="1"/>
          <p:nvPr/>
        </p:nvSpPr>
        <p:spPr>
          <a:xfrm>
            <a:off x="6705757"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CAPPADOCIA (6)</a:t>
            </a:r>
          </a:p>
        </p:txBody>
      </p:sp>
      <p:sp>
        <p:nvSpPr>
          <p:cNvPr id="11" name="TextBox 10"/>
          <p:cNvSpPr txBox="1"/>
          <p:nvPr/>
        </p:nvSpPr>
        <p:spPr>
          <a:xfrm>
            <a:off x="6248497"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PONTUS (7)</a:t>
            </a:r>
          </a:p>
        </p:txBody>
      </p:sp>
      <p:sp>
        <p:nvSpPr>
          <p:cNvPr id="12" name="TextBox 11"/>
          <p:cNvSpPr txBox="1"/>
          <p:nvPr/>
        </p:nvSpPr>
        <p:spPr>
          <a:xfrm>
            <a:off x="4952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EGYPT (11)</a:t>
            </a:r>
          </a:p>
        </p:txBody>
      </p:sp>
      <p:sp>
        <p:nvSpPr>
          <p:cNvPr id="13" name="TextBox 12"/>
          <p:cNvSpPr txBox="1"/>
          <p:nvPr/>
        </p:nvSpPr>
        <p:spPr>
          <a:xfrm>
            <a:off x="3123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 (14)</a:t>
            </a:r>
          </a:p>
        </p:txBody>
      </p:sp>
      <p:sp>
        <p:nvSpPr>
          <p:cNvPr id="14" name="TextBox 13"/>
          <p:cNvSpPr txBox="1"/>
          <p:nvPr/>
        </p:nvSpPr>
        <p:spPr>
          <a:xfrm>
            <a:off x="6324368"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JUDEA (5)</a:t>
            </a:r>
          </a:p>
        </p:txBody>
      </p:sp>
      <p:sp>
        <p:nvSpPr>
          <p:cNvPr id="15" name="TextBox 14"/>
          <p:cNvSpPr txBox="1"/>
          <p:nvPr/>
        </p:nvSpPr>
        <p:spPr>
          <a:xfrm>
            <a:off x="7443971"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ARABIA (15)</a:t>
            </a:r>
          </a:p>
        </p:txBody>
      </p:sp>
      <p:sp>
        <p:nvSpPr>
          <p:cNvPr id="16" name="TextBox 15"/>
          <p:cNvSpPr txBox="1"/>
          <p:nvPr/>
        </p:nvSpPr>
        <p:spPr>
          <a:xfrm>
            <a:off x="7718585" y="1981200"/>
            <a:ext cx="15014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 (1)</a:t>
            </a:r>
          </a:p>
        </p:txBody>
      </p:sp>
      <p:sp>
        <p:nvSpPr>
          <p:cNvPr id="17" name="TextBox 16"/>
          <p:cNvSpPr txBox="1"/>
          <p:nvPr/>
        </p:nvSpPr>
        <p:spPr>
          <a:xfrm>
            <a:off x="7861348" y="3124201"/>
            <a:ext cx="13588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 (2)</a:t>
            </a:r>
          </a:p>
        </p:txBody>
      </p:sp>
      <p:sp>
        <p:nvSpPr>
          <p:cNvPr id="18" name="TextBox 17"/>
          <p:cNvSpPr txBox="1"/>
          <p:nvPr/>
        </p:nvSpPr>
        <p:spPr>
          <a:xfrm>
            <a:off x="7975412" y="3581401"/>
            <a:ext cx="124497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Elam (3)</a:t>
            </a:r>
          </a:p>
        </p:txBody>
      </p:sp>
      <p:sp>
        <p:nvSpPr>
          <p:cNvPr id="19" name="TextBox 18"/>
          <p:cNvSpPr txBox="1"/>
          <p:nvPr/>
        </p:nvSpPr>
        <p:spPr>
          <a:xfrm>
            <a:off x="6949695"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Mesopotamia (4)</a:t>
            </a:r>
          </a:p>
        </p:txBody>
      </p:sp>
      <p:sp>
        <p:nvSpPr>
          <p:cNvPr id="21" name="TextBox 20"/>
          <p:cNvSpPr txBox="1"/>
          <p:nvPr/>
        </p:nvSpPr>
        <p:spPr>
          <a:xfrm>
            <a:off x="103482" y="4992691"/>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ASIA––Roman Empire Provinces</a:t>
            </a:r>
          </a:p>
        </p:txBody>
      </p:sp>
      <p:sp>
        <p:nvSpPr>
          <p:cNvPr id="22" name="TextBox 21"/>
          <p:cNvSpPr txBox="1"/>
          <p:nvPr/>
        </p:nvSpPr>
        <p:spPr>
          <a:xfrm>
            <a:off x="101658" y="5221293"/>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––Parthian Empire Provinces</a:t>
            </a:r>
          </a:p>
        </p:txBody>
      </p:sp>
      <p:sp>
        <p:nvSpPr>
          <p:cNvPr id="23" name="TextBox 22"/>
          <p:cNvSpPr txBox="1"/>
          <p:nvPr/>
        </p:nvSpPr>
        <p:spPr>
          <a:xfrm>
            <a:off x="122964"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Rome––Cities</a:t>
            </a:r>
          </a:p>
        </p:txBody>
      </p:sp>
      <p:sp>
        <p:nvSpPr>
          <p:cNvPr id="24" name="TextBox 23"/>
          <p:cNvSpPr txBox="1"/>
          <p:nvPr/>
        </p:nvSpPr>
        <p:spPr>
          <a:xfrm>
            <a:off x="113645" y="5711825"/>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––Islands</a:t>
            </a: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Acts 2:9-11</a:t>
            </a:r>
          </a:p>
        </p:txBody>
      </p:sp>
      <p:sp>
        <p:nvSpPr>
          <p:cNvPr id="62" name="TextBox 61"/>
          <p:cNvSpPr txBox="1"/>
          <p:nvPr/>
        </p:nvSpPr>
        <p:spPr>
          <a:xfrm>
            <a:off x="6248859" y="4114808"/>
            <a:ext cx="1707255"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203200">
                    <a:srgbClr val="1C1C1C">
                      <a:alpha val="87000"/>
                    </a:srgbClr>
                  </a:glow>
                </a:effectLst>
                <a:uLnTx/>
                <a:uFillTx/>
                <a:latin typeface="Arial" charset="0"/>
                <a:ea typeface="ＭＳ Ｐゴシック"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2:41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NIV</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p>
        </p:txBody>
      </p:sp>
      <p:pic>
        <p:nvPicPr>
          <p:cNvPr id="3" name="Picture 2"/>
          <p:cNvPicPr>
            <a:picLocks noChangeAspect="1"/>
          </p:cNvPicPr>
          <p:nvPr/>
        </p:nvPicPr>
        <p:blipFill>
          <a:blip r:embed="rId4"/>
          <a:stretch>
            <a:fillRect/>
          </a:stretch>
        </p:blipFill>
        <p:spPr>
          <a:xfrm>
            <a:off x="762000" y="889000"/>
            <a:ext cx="7620000" cy="5067300"/>
          </a:xfrm>
          <a:prstGeom prst="rect">
            <a:avLst/>
          </a:prstGeom>
        </p:spPr>
      </p:pic>
      <p:sp>
        <p:nvSpPr>
          <p:cNvPr id="6" name="Rectangle 5"/>
          <p:cNvSpPr>
            <a:spLocks noChangeArrowheads="1"/>
          </p:cNvSpPr>
          <p:nvPr/>
        </p:nvSpPr>
        <p:spPr bwMode="auto">
          <a:xfrm>
            <a:off x="755576" y="4365104"/>
            <a:ext cx="7632848" cy="1584176"/>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Those who accepted his message were baptized, and about three thousand were added to their number that day.</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42041031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121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3</a:t>
            </a:r>
          </a:p>
        </p:txBody>
      </p:sp>
    </p:spTree>
    <p:extLst>
      <p:ext uri="{BB962C8B-B14F-4D97-AF65-F5344CB8AC3E}">
        <p14:creationId xmlns:p14="http://schemas.microsoft.com/office/powerpoint/2010/main" val="32895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6633"/>
            <a:ext cx="91440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Peter &amp; John Before the Sanhedrin</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3 &amp; 4 </a:t>
            </a:r>
          </a:p>
        </p:txBody>
      </p:sp>
    </p:spTree>
    <p:extLst>
      <p:ext uri="{BB962C8B-B14F-4D97-AF65-F5344CB8AC3E}">
        <p14:creationId xmlns:p14="http://schemas.microsoft.com/office/powerpoint/2010/main" val="219876775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4</a:t>
            </a:r>
          </a:p>
        </p:txBody>
      </p:sp>
    </p:spTree>
    <p:extLst>
      <p:ext uri="{BB962C8B-B14F-4D97-AF65-F5344CB8AC3E}">
        <p14:creationId xmlns:p14="http://schemas.microsoft.com/office/powerpoint/2010/main" val="8964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4691" name="Rectangle 2"/>
          <p:cNvSpPr>
            <a:spLocks noGrp="1" noChangeArrowheads="1"/>
          </p:cNvSpPr>
          <p:nvPr>
            <p:ph type="title"/>
          </p:nvPr>
        </p:nvSpPr>
        <p:spPr>
          <a:xfrm>
            <a:off x="0" y="4509120"/>
            <a:ext cx="5652120" cy="2348880"/>
          </a:xfrm>
          <a:solidFill>
            <a:schemeClr val="bg1"/>
          </a:solidFill>
          <a:effectLst/>
        </p:spPr>
        <p:txBody>
          <a:bodyPr/>
          <a:lstStyle/>
          <a:p>
            <a:pPr algn="l">
              <a:defRPr/>
            </a:pPr>
            <a:r>
              <a:rPr lang="en-US" sz="3600" b="1" dirty="0">
                <a:solidFill>
                  <a:schemeClr val="tx1"/>
                </a:solidFill>
                <a:latin typeface="Arial" charset="0"/>
                <a:ea typeface="ＭＳ Ｐゴシック" charset="0"/>
                <a:cs typeface="ＭＳ Ｐゴシック" charset="0"/>
              </a:rPr>
              <a:t>Joseph Called Barnabas</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Acts 4:36-37</a:t>
            </a:r>
          </a:p>
        </p:txBody>
      </p:sp>
    </p:spTree>
    <p:extLst>
      <p:ext uri="{BB962C8B-B14F-4D97-AF65-F5344CB8AC3E}">
        <p14:creationId xmlns:p14="http://schemas.microsoft.com/office/powerpoint/2010/main" val="409088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5</a:t>
            </a:r>
          </a:p>
        </p:txBody>
      </p:sp>
    </p:spTree>
    <p:extLst>
      <p:ext uri="{BB962C8B-B14F-4D97-AF65-F5344CB8AC3E}">
        <p14:creationId xmlns:p14="http://schemas.microsoft.com/office/powerpoint/2010/main" val="160863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854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29" y="764704"/>
            <a:ext cx="4847281" cy="5067300"/>
          </a:xfrm>
          <a:prstGeom prst="rect">
            <a:avLst/>
          </a:prstGeom>
        </p:spPr>
      </p:pic>
    </p:spTree>
    <p:extLst>
      <p:ext uri="{BB962C8B-B14F-4D97-AF65-F5344CB8AC3E}">
        <p14:creationId xmlns:p14="http://schemas.microsoft.com/office/powerpoint/2010/main" val="2454532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4"/>
            <a:ext cx="9144000" cy="159616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Grace, yes, but there is still divine discipline</a:t>
            </a:r>
            <a:r>
              <a:rPr lang="is-I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78" y="1887946"/>
            <a:ext cx="6931893" cy="4739480"/>
          </a:xfrm>
          <a:prstGeom prst="rect">
            <a:avLst/>
          </a:prstGeom>
        </p:spPr>
      </p:pic>
    </p:spTree>
    <p:extLst>
      <p:ext uri="{BB962C8B-B14F-4D97-AF65-F5344CB8AC3E}">
        <p14:creationId xmlns:p14="http://schemas.microsoft.com/office/powerpoint/2010/main" val="1804053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6</a:t>
            </a:r>
          </a:p>
        </p:txBody>
      </p:sp>
    </p:spTree>
    <p:extLst>
      <p:ext uri="{BB962C8B-B14F-4D97-AF65-F5344CB8AC3E}">
        <p14:creationId xmlns:p14="http://schemas.microsoft.com/office/powerpoint/2010/main" val="3319803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 y="836712"/>
            <a:ext cx="9216257" cy="6021288"/>
          </a:xfrm>
          <a:prstGeom prst="rect">
            <a:avLst/>
          </a:prstGeom>
        </p:spPr>
      </p:pic>
      <p:sp>
        <p:nvSpPr>
          <p:cNvPr id="312322" name="Rectangle 2"/>
          <p:cNvSpPr>
            <a:spLocks noGrp="1" noChangeArrowheads="1"/>
          </p:cNvSpPr>
          <p:nvPr>
            <p:ph type="ctrTitle" sz="quarter"/>
          </p:nvPr>
        </p:nvSpPr>
        <p:spPr>
          <a:xfrm>
            <a:off x="2" y="72009"/>
            <a:ext cx="9144688" cy="764704"/>
          </a:xfrm>
          <a:solidFill>
            <a:srgbClr val="000000"/>
          </a:solidFill>
          <a:effectLst/>
        </p:spPr>
        <p:txBody>
          <a:bodyPr/>
          <a:lstStyle/>
          <a:p>
            <a:pPr algn="ctr" eaLnBrk="1" hangingPunct="1">
              <a:defRPr/>
            </a:pPr>
            <a:r>
              <a:rPr lang="ru-RU" sz="3600" b="1" i="0" dirty="0">
                <a:solidFill>
                  <a:srgbClr val="FFFFFF"/>
                </a:solidFill>
                <a:latin typeface="Arial"/>
                <a:ea typeface="ＭＳ Ｐゴシック" charset="0"/>
                <a:cs typeface="Arial"/>
              </a:rPr>
              <a:t>"</a:t>
            </a:r>
            <a:r>
              <a:rPr lang="en-US" sz="3600" b="1" i="0" dirty="0">
                <a:solidFill>
                  <a:srgbClr val="FFFFFF"/>
                </a:solidFill>
                <a:latin typeface="Arial"/>
                <a:ea typeface="ＭＳ Ｐゴシック" charset="0"/>
                <a:cs typeface="Arial"/>
              </a:rPr>
              <a:t>The Seven</a:t>
            </a:r>
            <a:r>
              <a:rPr lang="ru-RU" sz="3600" b="1" i="0" dirty="0">
                <a:solidFill>
                  <a:srgbClr val="FFFFFF"/>
                </a:solidFill>
                <a:latin typeface="Arial"/>
                <a:ea typeface="ＭＳ Ｐゴシック" charset="0"/>
                <a:cs typeface="Arial"/>
              </a:rPr>
              <a:t>"</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6 </a:t>
            </a:r>
          </a:p>
        </p:txBody>
      </p:sp>
    </p:spTree>
    <p:extLst>
      <p:ext uri="{BB962C8B-B14F-4D97-AF65-F5344CB8AC3E}">
        <p14:creationId xmlns:p14="http://schemas.microsoft.com/office/powerpoint/2010/main" val="2279630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lated image">
            <a:extLst>
              <a:ext uri="{FF2B5EF4-FFF2-40B4-BE49-F238E27FC236}">
                <a16:creationId xmlns:a16="http://schemas.microsoft.com/office/drawing/2014/main" id="{27C211C1-E67E-DD40-9BBC-1E6445006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9" y="3718"/>
            <a:ext cx="9141883" cy="608957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49" y="5457490"/>
            <a:ext cx="9144000" cy="1396792"/>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need our witness to overflow first in our own setting</a:t>
            </a:r>
          </a:p>
        </p:txBody>
      </p:sp>
    </p:spTree>
    <p:extLst>
      <p:ext uri="{BB962C8B-B14F-4D97-AF65-F5344CB8AC3E}">
        <p14:creationId xmlns:p14="http://schemas.microsoft.com/office/powerpoint/2010/main" val="3974732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368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38707066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(6:8–8:40). </a:t>
            </a:r>
          </a:p>
        </p:txBody>
      </p:sp>
    </p:spTree>
    <p:extLst>
      <p:ext uri="{BB962C8B-B14F-4D97-AF65-F5344CB8AC3E}">
        <p14:creationId xmlns:p14="http://schemas.microsoft.com/office/powerpoint/2010/main" val="396373910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7</a:t>
            </a:r>
          </a:p>
        </p:txBody>
      </p:sp>
    </p:spTree>
    <p:extLst>
      <p:ext uri="{BB962C8B-B14F-4D97-AF65-F5344CB8AC3E}">
        <p14:creationId xmlns:p14="http://schemas.microsoft.com/office/powerpoint/2010/main" val="1906762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5900" y="0"/>
            <a:ext cx="8698230" cy="6858000"/>
          </a:xfrm>
          <a:prstGeom prst="rect">
            <a:avLst/>
          </a:prstGeom>
        </p:spPr>
      </p:pic>
      <p:sp>
        <p:nvSpPr>
          <p:cNvPr id="312322" name="Rectangle 2"/>
          <p:cNvSpPr>
            <a:spLocks noGrp="1" noChangeArrowheads="1"/>
          </p:cNvSpPr>
          <p:nvPr>
            <p:ph type="ctrTitle" sz="quarter"/>
          </p:nvPr>
        </p:nvSpPr>
        <p:spPr>
          <a:xfrm>
            <a:off x="4499992" y="0"/>
            <a:ext cx="4644696" cy="1340768"/>
          </a:xfrm>
          <a:solidFill>
            <a:srgbClr val="000000"/>
          </a:solidFill>
        </p:spPr>
        <p:txBody>
          <a:bodyPr/>
          <a:lstStyle/>
          <a:p>
            <a:pPr algn="ctr" eaLnBrk="1" hangingPunct="1">
              <a:defRPr/>
            </a:pPr>
            <a:r>
              <a:rPr lang="en-US" sz="3600" b="1" i="0" dirty="0">
                <a:solidFill>
                  <a:srgbClr val="FFFFFF"/>
                </a:solidFill>
                <a:latin typeface="Arial"/>
                <a:ea typeface="ＭＳ Ｐゴシック" charset="0"/>
                <a:cs typeface="Arial"/>
              </a:rPr>
              <a:t>Paul approved of Stephen</a:t>
            </a:r>
            <a:r>
              <a:rPr lang="uk-UA" sz="3600" b="1" i="0" dirty="0">
                <a:solidFill>
                  <a:srgbClr val="FFFFFF"/>
                </a:solidFill>
                <a:latin typeface="Arial"/>
                <a:ea typeface="ＭＳ Ｐゴシック" charset="0"/>
                <a:cs typeface="Arial"/>
              </a:rPr>
              <a:t>'</a:t>
            </a:r>
            <a:r>
              <a:rPr lang="en-US" sz="3600" b="1" i="0" dirty="0">
                <a:solidFill>
                  <a:srgbClr val="FFFFFF"/>
                </a:solidFill>
                <a:latin typeface="Arial"/>
                <a:ea typeface="ＭＳ Ｐゴシック" charset="0"/>
                <a:cs typeface="Arial"/>
              </a:rPr>
              <a:t>s Stoning</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7:58; 8:1</a:t>
            </a:r>
          </a:p>
        </p:txBody>
      </p:sp>
    </p:spTree>
    <p:extLst>
      <p:ext uri="{BB962C8B-B14F-4D97-AF65-F5344CB8AC3E}">
        <p14:creationId xmlns:p14="http://schemas.microsoft.com/office/powerpoint/2010/main" val="1562606781"/>
      </p:ext>
    </p:extLst>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you?</a:t>
            </a:r>
          </a:p>
        </p:txBody>
      </p:sp>
      <p:pic>
        <p:nvPicPr>
          <p:cNvPr id="262146" name="Picture 2" descr="Related image">
            <a:extLst>
              <a:ext uri="{FF2B5EF4-FFF2-40B4-BE49-F238E27FC236}">
                <a16:creationId xmlns:a16="http://schemas.microsoft.com/office/drawing/2014/main" id="{323F7EC4-4A78-6F47-A134-285BC580F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1566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3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8</a:t>
            </a:r>
          </a:p>
        </p:txBody>
      </p:sp>
    </p:spTree>
    <p:extLst>
      <p:ext uri="{BB962C8B-B14F-4D97-AF65-F5344CB8AC3E}">
        <p14:creationId xmlns:p14="http://schemas.microsoft.com/office/powerpoint/2010/main" val="2991844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0" y="1"/>
            <a:ext cx="9144000" cy="1052736"/>
          </a:xfrm>
          <a:effectLst>
            <a:outerShdw blurRad="63500" dist="35921" dir="2700000" algn="ctr" rotWithShape="0">
              <a:schemeClr val="tx2">
                <a:alpha val="74998"/>
              </a:schemeClr>
            </a:outerShdw>
          </a:effectLst>
        </p:spPr>
        <p:txBody>
          <a:bodyPr/>
          <a:lstStyle/>
          <a:p>
            <a:pPr eaLnBrk="1" hangingPunct="1">
              <a:defRPr/>
            </a:pPr>
            <a:r>
              <a:rPr lang="en-US" sz="3600" b="1" dirty="0">
                <a:latin typeface="Arial" charset="0"/>
                <a:ea typeface="ＭＳ Ｐゴシック" charset="0"/>
                <a:cs typeface="ＭＳ Ｐゴシック" charset="0"/>
              </a:rPr>
              <a:t>God</a:t>
            </a:r>
            <a:r>
              <a:rPr lang="uk-UA"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Plan: The church </a:t>
            </a:r>
            <a:r>
              <a:rPr lang="en-US" sz="3600" b="1" dirty="0" err="1">
                <a:latin typeface="Arial" charset="0"/>
                <a:ea typeface="ＭＳ Ｐゴシック" charset="0"/>
                <a:cs typeface="ＭＳ Ｐゴシック" charset="0"/>
              </a:rPr>
              <a:t>didn</a:t>
            </a:r>
            <a:r>
              <a:rPr lang="uk-UA"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follow…</a:t>
            </a:r>
            <a:endParaRPr lang="en-US" sz="1400" b="1" dirty="0">
              <a:latin typeface="Arial" charset="0"/>
              <a:ea typeface="ＭＳ Ｐゴシック" charset="0"/>
              <a:cs typeface="ＭＳ Ｐゴシック" charset="0"/>
            </a:endParaRPr>
          </a:p>
        </p:txBody>
      </p:sp>
      <p:sp>
        <p:nvSpPr>
          <p:cNvPr id="241668" name="Text Box 4"/>
          <p:cNvSpPr txBox="1">
            <a:spLocks noChangeArrowheads="1"/>
          </p:cNvSpPr>
          <p:nvPr/>
        </p:nvSpPr>
        <p:spPr bwMode="auto">
          <a:xfrm>
            <a:off x="35499" y="1628802"/>
            <a:ext cx="3888432" cy="4832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800" b="1" i="0" u="none" strike="noStrike" kern="1200" cap="none" spc="0" normalizeH="0" baseline="0" noProof="0" dirty="0">
                <a:ln>
                  <a:noFill/>
                </a:ln>
                <a:solidFill>
                  <a:srgbClr val="66FFFF"/>
                </a:solidFill>
                <a:effectLst/>
                <a:uLnTx/>
                <a:uFillTx/>
                <a:latin typeface="Arial" charset="0"/>
                <a:ea typeface="ＭＳ Ｐゴシック" charset="0"/>
              </a:rPr>
              <a:t>Judea and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8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 name="Group 1"/>
          <p:cNvGrpSpPr/>
          <p:nvPr/>
        </p:nvGrpSpPr>
        <p:grpSpPr>
          <a:xfrm>
            <a:off x="4716016" y="980728"/>
            <a:ext cx="4495800" cy="6858000"/>
            <a:chOff x="4648200" y="0"/>
            <a:chExt cx="4495800" cy="6858000"/>
          </a:xfrm>
        </p:grpSpPr>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1:8</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15" name="Text Box 4"/>
          <p:cNvSpPr txBox="1">
            <a:spLocks noChangeArrowheads="1"/>
          </p:cNvSpPr>
          <p:nvPr/>
        </p:nvSpPr>
        <p:spPr bwMode="auto">
          <a:xfrm>
            <a:off x="4211961" y="1628801"/>
            <a:ext cx="4932040" cy="5262980"/>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Saul was one of the witnesses, and he agreed completely with the killing of Stephen.  A great wave of persecution began that day, sweeping over the church 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all the believers except the apostles were scattered through the regions of </a:t>
            </a:r>
            <a:r>
              <a:rPr kumimoji="0" lang="en-US" altLang="ja-JP" sz="2800" b="1" i="0" u="none" strike="noStrike" kern="1200" cap="none" spc="0" normalizeH="0" baseline="0" noProof="0" dirty="0">
                <a:ln>
                  <a:noFill/>
                </a:ln>
                <a:solidFill>
                  <a:srgbClr val="66FFFF"/>
                </a:solidFill>
                <a:effectLst/>
                <a:uLnTx/>
                <a:uFillTx/>
                <a:latin typeface="Arial" charset="0"/>
                <a:ea typeface="ＭＳ Ｐゴシック" charset="0"/>
              </a:rPr>
              <a:t>Judea and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Rectangle 2"/>
          <p:cNvSpPr txBox="1">
            <a:spLocks noChangeArrowheads="1"/>
          </p:cNvSpPr>
          <p:nvPr/>
        </p:nvSpPr>
        <p:spPr bwMode="auto">
          <a:xfrm>
            <a:off x="4788024" y="908724"/>
            <a:ext cx="435597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8:1</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1979712" y="1008112"/>
            <a:ext cx="4248472"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God caused…</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4751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22"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0650" y="-99997"/>
            <a:ext cx="9372600" cy="7029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3"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en-US" sz="3600" b="1" i="0" dirty="0">
                <a:solidFill>
                  <a:srgbClr val="FFFFFF"/>
                </a:solidFill>
                <a:effectLst/>
                <a:latin typeface="Arial" charset="0"/>
                <a:ea typeface="ＭＳ Ｐゴシック" charset="0"/>
                <a:cs typeface="Arial" charset="0"/>
              </a:rPr>
              <a:t>Philip witnessed to an Ethiopian Eunuch</a:t>
            </a:r>
          </a:p>
        </p:txBody>
      </p:sp>
      <p:sp>
        <p:nvSpPr>
          <p:cNvPr id="312325" name="Rectangle 5"/>
          <p:cNvSpPr>
            <a:spLocks noChangeArrowheads="1"/>
          </p:cNvSpPr>
          <p:nvPr/>
        </p:nvSpPr>
        <p:spPr bwMode="auto">
          <a:xfrm>
            <a:off x="5076825" y="6161089"/>
            <a:ext cx="4103688" cy="723900"/>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8:26-40</a:t>
            </a:r>
          </a:p>
        </p:txBody>
      </p:sp>
    </p:spTree>
    <p:extLst>
      <p:ext uri="{BB962C8B-B14F-4D97-AF65-F5344CB8AC3E}">
        <p14:creationId xmlns:p14="http://schemas.microsoft.com/office/powerpoint/2010/main" val="3533844020"/>
      </p:ext>
    </p:extLst>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56" y="184482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see how God has directed you through difficulty?</a:t>
            </a:r>
          </a:p>
        </p:txBody>
      </p:sp>
    </p:spTree>
    <p:extLst>
      <p:ext uri="{BB962C8B-B14F-4D97-AF65-F5344CB8AC3E}">
        <p14:creationId xmlns:p14="http://schemas.microsoft.com/office/powerpoint/2010/main" val="160825567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600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31195950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(6:8–8:40). </a:t>
            </a:r>
          </a:p>
        </p:txBody>
      </p:sp>
    </p:spTree>
    <p:extLst>
      <p:ext uri="{BB962C8B-B14F-4D97-AF65-F5344CB8AC3E}">
        <p14:creationId xmlns:p14="http://schemas.microsoft.com/office/powerpoint/2010/main" val="188324212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3098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9</a:t>
            </a:r>
          </a:p>
        </p:txBody>
      </p:sp>
    </p:spTree>
    <p:extLst>
      <p:ext uri="{BB962C8B-B14F-4D97-AF65-F5344CB8AC3E}">
        <p14:creationId xmlns:p14="http://schemas.microsoft.com/office/powerpoint/2010/main" val="3017334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304800" y="2438400"/>
            <a:ext cx="3581400" cy="2133600"/>
          </a:xfrm>
        </p:spPr>
        <p:txBody>
          <a:bodyPr/>
          <a:lstStyle/>
          <a:p>
            <a:pPr eaLnBrk="1" hangingPunct="1">
              <a:defRPr/>
            </a:pPr>
            <a:r>
              <a:rPr lang="en-US" sz="4800" b="1">
                <a:solidFill>
                  <a:srgbClr val="FFFFFF"/>
                </a:solidFill>
                <a:latin typeface="Arial"/>
                <a:ea typeface="ＭＳ Ｐゴシック" charset="0"/>
                <a:cs typeface="Arial"/>
              </a:rPr>
              <a:t>The Road to Damascus</a:t>
            </a:r>
          </a:p>
        </p:txBody>
      </p:sp>
      <p:sp>
        <p:nvSpPr>
          <p:cNvPr id="312325" name="Rectangle 5"/>
          <p:cNvSpPr>
            <a:spLocks noChangeArrowheads="1"/>
          </p:cNvSpPr>
          <p:nvPr/>
        </p:nvSpPr>
        <p:spPr bwMode="auto">
          <a:xfrm>
            <a:off x="4461894" y="5373217"/>
            <a:ext cx="4646613" cy="1371600"/>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Where Paul trusted Christ (Acts 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dirty="0">
                <a:latin typeface="Arial" charset="0"/>
              </a:rPr>
              <a:t>Many Fear Evangelism!</a:t>
            </a:r>
          </a:p>
        </p:txBody>
      </p:sp>
      <p:sp>
        <p:nvSpPr>
          <p:cNvPr id="368643"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When I was a kid, I would go up to someone</a:t>
            </a:r>
            <a:r>
              <a:rPr kumimoji="0" lang="uk-UA"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s porch, ring the doorbell, and run like the dickens.  I still do it, except now our church calls it </a:t>
            </a:r>
            <a:r>
              <a:rPr kumimoji="0" lang="uk-UA"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outreach training.</a:t>
            </a:r>
            <a:r>
              <a:rPr kumimoji="0" lang="uk-UA"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ru-RU" sz="3200" b="1" i="1"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Q83</a:t>
            </a:r>
          </a:p>
        </p:txBody>
      </p:sp>
    </p:spTree>
    <p:extLst>
      <p:ext uri="{BB962C8B-B14F-4D97-AF65-F5344CB8AC3E}">
        <p14:creationId xmlns:p14="http://schemas.microsoft.com/office/powerpoint/2010/main" val="518015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3844766"/>
          </a:xfrm>
        </p:spPr>
        <p:txBody>
          <a:bodyPr/>
          <a:lstStyle/>
          <a:p>
            <a:r>
              <a:rPr lang="en-US" sz="4800" dirty="0"/>
              <a:t>God preserved the Church from division despite new Gentile believers </a:t>
            </a:r>
            <a:br>
              <a:rPr lang="en-US" dirty="0"/>
            </a:br>
            <a:r>
              <a:rPr lang="en-US" dirty="0"/>
              <a:t>(Acts 9:32–12:24).</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6147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5" descr="LoyalGardenMountainPho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8" name="Rectangle 2"/>
          <p:cNvSpPr>
            <a:spLocks noGrp="1" noChangeArrowheads="1"/>
          </p:cNvSpPr>
          <p:nvPr>
            <p:ph type="title"/>
          </p:nvPr>
        </p:nvSpPr>
        <p:spPr>
          <a:xfrm>
            <a:off x="0" y="0"/>
            <a:ext cx="9144000" cy="2708920"/>
          </a:xfrm>
        </p:spPr>
        <p:txBody>
          <a:bodyPr/>
          <a:lstStyle/>
          <a:p>
            <a:pPr marL="15875" eaLnBrk="1" hangingPunct="1"/>
            <a:r>
              <a:rPr lang="en-US" altLang="zh-CN" b="1" dirty="0">
                <a:effectLst>
                  <a:glow rad="127000">
                    <a:schemeClr val="bg1"/>
                  </a:glow>
                </a:effectLst>
                <a:latin typeface="Arial"/>
                <a:ea typeface="SimSun" charset="0"/>
                <a:cs typeface="Arial"/>
              </a:rPr>
              <a:t>God prepared the Jewish church to include Gentiles (9:32–10:16).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945" name="Picture 9" descr="Blue hill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448800" cy="7086600"/>
          </a:xfrm>
          <a:noFill/>
        </p:spPr>
      </p:pic>
      <p:sp>
        <p:nvSpPr>
          <p:cNvPr id="250882" name="Rectangle 2"/>
          <p:cNvSpPr>
            <a:spLocks noGrp="1" noChangeArrowheads="1"/>
          </p:cNvSpPr>
          <p:nvPr>
            <p:ph type="title"/>
          </p:nvPr>
        </p:nvSpPr>
        <p:spPr>
          <a:xfrm>
            <a:off x="0" y="301627"/>
            <a:ext cx="9525000" cy="1462088"/>
          </a:xfrm>
        </p:spPr>
        <p:txBody>
          <a:bodyPr/>
          <a:lstStyle/>
          <a:p>
            <a:pPr algn="ctr" eaLnBrk="1" hangingPunct="1"/>
            <a:r>
              <a:rPr lang="en-US">
                <a:solidFill>
                  <a:srgbClr val="0033CC"/>
                </a:solidFill>
                <a:latin typeface="Arial Black" charset="0"/>
                <a:ea typeface="ＭＳ Ｐゴシック" charset="0"/>
                <a:cs typeface="ＭＳ Ｐゴシック" charset="0"/>
              </a:rPr>
              <a:t>Three Waves of Change...</a:t>
            </a:r>
          </a:p>
        </p:txBody>
      </p:sp>
      <p:sp>
        <p:nvSpPr>
          <p:cNvPr id="250884" name="Rectangle 4"/>
          <p:cNvSpPr>
            <a:spLocks noChangeArrowheads="1"/>
          </p:cNvSpPr>
          <p:nvPr/>
        </p:nvSpPr>
        <p:spPr bwMode="auto">
          <a:xfrm>
            <a:off x="533401" y="39624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SimSun" charset="0"/>
                <a:cs typeface="SimSun" charset="0"/>
              </a:rPr>
              <a:t>God prepared </a:t>
            </a:r>
            <a:r>
              <a:rPr kumimoji="0" lang="en-US" altLang="zh-CN" sz="3200" b="1" i="0" u="sng" strike="noStrike" kern="1200" cap="none" spc="0" normalizeH="0" baseline="0" noProof="0">
                <a:ln>
                  <a:noFill/>
                </a:ln>
                <a:solidFill>
                  <a:srgbClr val="FFFFFF"/>
                </a:solidFill>
                <a:effectLst/>
                <a:uLnTx/>
                <a:uFillTx/>
                <a:latin typeface="Arial Black" charset="0"/>
                <a:ea typeface="SimSun" charset="0"/>
                <a:cs typeface="SimSun" charset="0"/>
              </a:rPr>
              <a:t>Peter</a:t>
            </a:r>
            <a:endParaRPr kumimoji="0" lang="en-US" altLang="zh-CN" sz="3200" b="1" i="0" u="none" strike="noStrike" kern="1200" cap="none" spc="0" normalizeH="0" baseline="0" noProof="0">
              <a:ln>
                <a:noFill/>
              </a:ln>
              <a:solidFill>
                <a:srgbClr val="FFFFFF"/>
              </a:solidFill>
              <a:effectLst/>
              <a:uLnTx/>
              <a:uFillTx/>
              <a:latin typeface="Arial Black" charset="0"/>
              <a:ea typeface="SimSun" charset="0"/>
              <a:cs typeface="SimSun" charset="0"/>
            </a:endParaRPr>
          </a:p>
        </p:txBody>
      </p:sp>
      <p:sp>
        <p:nvSpPr>
          <p:cNvPr id="250886" name="Rectangle 6"/>
          <p:cNvSpPr>
            <a:spLocks noChangeArrowheads="1"/>
          </p:cNvSpPr>
          <p:nvPr/>
        </p:nvSpPr>
        <p:spPr bwMode="auto">
          <a:xfrm>
            <a:off x="533401" y="4876801"/>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SimSun" charset="0"/>
                <a:cs typeface="SimSun" charset="0"/>
              </a:rPr>
              <a:t>God prepared </a:t>
            </a:r>
            <a:r>
              <a:rPr kumimoji="0" lang="en-US" altLang="zh-CN" sz="3200" b="1" i="0" u="sng" strike="noStrike" kern="1200" cap="none" spc="0" normalizeH="0" baseline="0" noProof="0">
                <a:ln>
                  <a:noFill/>
                </a:ln>
                <a:solidFill>
                  <a:srgbClr val="FFFFFF"/>
                </a:solidFill>
                <a:effectLst/>
                <a:uLnTx/>
                <a:uFillTx/>
                <a:latin typeface="Arial Black" charset="0"/>
                <a:ea typeface="SimSun" charset="0"/>
                <a:cs typeface="SimSun" charset="0"/>
              </a:rPr>
              <a:t>Cornelius</a:t>
            </a:r>
            <a:endParaRPr kumimoji="0" lang="en-US" altLang="zh-CN" sz="3200" b="1" i="0" u="none" strike="noStrike" kern="1200" cap="none" spc="0" normalizeH="0" baseline="0" noProof="0">
              <a:ln>
                <a:noFill/>
              </a:ln>
              <a:solidFill>
                <a:srgbClr val="FFFFFF"/>
              </a:solidFill>
              <a:effectLst/>
              <a:uLnTx/>
              <a:uFillTx/>
              <a:latin typeface="Arial Black" charset="0"/>
              <a:ea typeface="SimSun" charset="0"/>
              <a:cs typeface="SimSun" charset="0"/>
            </a:endParaRPr>
          </a:p>
        </p:txBody>
      </p:sp>
      <p:sp>
        <p:nvSpPr>
          <p:cNvPr id="250888" name="Rectangle 8"/>
          <p:cNvSpPr>
            <a:spLocks noChangeArrowheads="1"/>
          </p:cNvSpPr>
          <p:nvPr/>
        </p:nvSpPr>
        <p:spPr bwMode="auto">
          <a:xfrm>
            <a:off x="533401" y="57912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SimSun" charset="0"/>
                <a:cs typeface="SimSun" charset="0"/>
              </a:rPr>
              <a:t>God prepared </a:t>
            </a:r>
            <a:r>
              <a:rPr kumimoji="0" lang="en-US" altLang="zh-CN" sz="3200" b="1" i="0" u="sng" strike="noStrike" kern="1200" cap="none" spc="0" normalizeH="0" baseline="0" noProof="0">
                <a:ln>
                  <a:noFill/>
                </a:ln>
                <a:solidFill>
                  <a:srgbClr val="FFFFFF"/>
                </a:solidFill>
                <a:effectLst/>
                <a:uLnTx/>
                <a:uFillTx/>
                <a:latin typeface="Arial Black" charset="0"/>
                <a:ea typeface="SimSun" charset="0"/>
                <a:cs typeface="SimSun" charset="0"/>
              </a:rPr>
              <a:t>Peter</a:t>
            </a:r>
            <a:r>
              <a:rPr kumimoji="0" lang="en-US" altLang="zh-CN" sz="3200" b="1" i="0" u="none" strike="noStrike" kern="1200" cap="none" spc="0" normalizeH="0" baseline="0" noProof="0">
                <a:ln>
                  <a:noFill/>
                </a:ln>
                <a:solidFill>
                  <a:srgbClr val="FFFFFF"/>
                </a:solidFill>
                <a:effectLst/>
                <a:uLnTx/>
                <a:uFillTx/>
                <a:latin typeface="Arial Black" charset="0"/>
                <a:ea typeface="SimSun" charset="0"/>
                <a:cs typeface="SimSun" charset="0"/>
              </a:rPr>
              <a:t> further</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par>
                          <p:cTn id="14" fill="hold" nodeType="afterGroup">
                            <p:stCondLst>
                              <p:cond delay="1998"/>
                            </p:stCondLst>
                            <p:childTnLst>
                              <p:par>
                                <p:cTn id="15" presetID="13" presetClass="entr" presetSubtype="16" fill="hold" grpId="0" nodeType="after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plus(in)">
                                      <p:cBhvr>
                                        <p:cTn id="17" dur="2000"/>
                                        <p:tgtEl>
                                          <p:spTgt spid="250884"/>
                                        </p:tgtEl>
                                      </p:cBhvr>
                                    </p:animEffect>
                                  </p:childTnLst>
                                </p:cTn>
                              </p:par>
                            </p:childTnLst>
                          </p:cTn>
                        </p:par>
                        <p:par>
                          <p:cTn id="18" fill="hold" nodeType="afterGroup">
                            <p:stCondLst>
                              <p:cond delay="3998"/>
                            </p:stCondLst>
                            <p:childTnLst>
                              <p:par>
                                <p:cTn id="19" presetID="9" presetClass="entr" presetSubtype="0" fill="hold" grpId="0" nodeType="afterEffect">
                                  <p:stCondLst>
                                    <p:cond delay="0"/>
                                  </p:stCondLst>
                                  <p:childTnLst>
                                    <p:set>
                                      <p:cBhvr>
                                        <p:cTn id="20" dur="1" fill="hold">
                                          <p:stCondLst>
                                            <p:cond delay="0"/>
                                          </p:stCondLst>
                                        </p:cTn>
                                        <p:tgtEl>
                                          <p:spTgt spid="250886"/>
                                        </p:tgtEl>
                                        <p:attrNameLst>
                                          <p:attrName>style.visibility</p:attrName>
                                        </p:attrNameLst>
                                      </p:cBhvr>
                                      <p:to>
                                        <p:strVal val="visible"/>
                                      </p:to>
                                    </p:set>
                                    <p:animEffect transition="in" filter="dissolve">
                                      <p:cBhvr>
                                        <p:cTn id="21" dur="500"/>
                                        <p:tgtEl>
                                          <p:spTgt spid="250886"/>
                                        </p:tgtEl>
                                      </p:cBhvr>
                                    </p:animEffect>
                                  </p:childTnLst>
                                </p:cTn>
                              </p:par>
                            </p:childTnLst>
                          </p:cTn>
                        </p:par>
                        <p:par>
                          <p:cTn id="22" fill="hold" nodeType="afterGroup">
                            <p:stCondLst>
                              <p:cond delay="4498"/>
                            </p:stCondLst>
                            <p:childTnLst>
                              <p:par>
                                <p:cTn id="23" presetID="6" presetClass="entr" presetSubtype="16" fill="hold" grpId="0" nodeType="afterEffect">
                                  <p:stCondLst>
                                    <p:cond delay="0"/>
                                  </p:stCondLst>
                                  <p:childTnLst>
                                    <p:set>
                                      <p:cBhvr>
                                        <p:cTn id="24" dur="1" fill="hold">
                                          <p:stCondLst>
                                            <p:cond delay="0"/>
                                          </p:stCondLst>
                                        </p:cTn>
                                        <p:tgtEl>
                                          <p:spTgt spid="250888"/>
                                        </p:tgtEl>
                                        <p:attrNameLst>
                                          <p:attrName>style.visibility</p:attrName>
                                        </p:attrNameLst>
                                      </p:cBhvr>
                                      <p:to>
                                        <p:strVal val="visible"/>
                                      </p:to>
                                    </p:set>
                                    <p:animEffect transition="in" filter="circle(in)">
                                      <p:cBhvr>
                                        <p:cTn id="25" dur="2000"/>
                                        <p:tgtEl>
                                          <p:spTgt spid="250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4" grpId="0"/>
      <p:bldP spid="250886" grpId="0"/>
      <p:bldP spid="25088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6" descr="k50%5FP2120145%5Fsimplifier%5Fvbplus%5Fframed%5Fe%5Fmoyen%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75101" y="0"/>
            <a:ext cx="6269038" cy="6858000"/>
          </a:xfrm>
          <a:noFill/>
        </p:spPr>
      </p:pic>
      <p:sp>
        <p:nvSpPr>
          <p:cNvPr id="340993" name="Rectangle 3"/>
          <p:cNvSpPr>
            <a:spLocks noGrp="1" noChangeArrowheads="1"/>
          </p:cNvSpPr>
          <p:nvPr>
            <p:ph type="body" sz="half" idx="1"/>
          </p:nvPr>
        </p:nvSpPr>
        <p:spPr/>
        <p:txBody>
          <a:bodyPr/>
          <a:lstStyle/>
          <a:p>
            <a:pPr eaLnBrk="1" hangingPunct="1"/>
            <a:r>
              <a:rPr lang="en-US" sz="3600" dirty="0">
                <a:latin typeface="Arial Black" charset="0"/>
                <a:ea typeface="ＭＳ Ｐゴシック" charset="0"/>
                <a:cs typeface="ＭＳ Ｐゴシック" charset="0"/>
              </a:rPr>
              <a:t>Ministry to Samaritans (9:32-42)</a:t>
            </a:r>
          </a:p>
        </p:txBody>
      </p:sp>
      <p:sp>
        <p:nvSpPr>
          <p:cNvPr id="340995" name="Rectangle 4"/>
          <p:cNvSpPr>
            <a:spLocks noGrp="1" noChangeArrowheads="1"/>
          </p:cNvSpPr>
          <p:nvPr>
            <p:ph type="title"/>
          </p:nvPr>
        </p:nvSpPr>
        <p:spPr>
          <a:xfrm>
            <a:off x="381000" y="76200"/>
            <a:ext cx="6096000" cy="1462088"/>
          </a:xfrm>
        </p:spPr>
        <p:txBody>
          <a:bodyPr/>
          <a:lstStyle/>
          <a:p>
            <a:pPr eaLnBrk="1" hangingPunct="1"/>
            <a:r>
              <a:rPr lang="en-US">
                <a:latin typeface="Arial Black" charset="0"/>
                <a:ea typeface="ＭＳ Ｐゴシック" charset="0"/>
                <a:cs typeface="ＭＳ Ｐゴシック" charset="0"/>
              </a:rPr>
              <a:t>Peter Prep: Step 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r="11765"/>
          <a:stretch>
            <a:fillRect/>
          </a:stretch>
        </p:blipFill>
        <p:spPr bwMode="auto">
          <a:xfrm>
            <a:off x="0" y="8"/>
            <a:ext cx="91440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0"/>
          <p:cNvSpPr>
            <a:spLocks noGrp="1" noChangeArrowheads="1"/>
          </p:cNvSpPr>
          <p:nvPr>
            <p:ph type="title" idx="4294967295"/>
          </p:nvPr>
        </p:nvSpPr>
        <p:spPr>
          <a:xfrm>
            <a:off x="381001" y="152400"/>
            <a:ext cx="7772400" cy="1462088"/>
          </a:xfrm>
        </p:spPr>
        <p:txBody>
          <a:bodyPr/>
          <a:lstStyle/>
          <a:p>
            <a:pPr eaLnBrk="1" hangingPunct="1"/>
            <a:r>
              <a:rPr lang="en-US">
                <a:latin typeface="Arial Black" charset="0"/>
                <a:ea typeface="ＭＳ Ｐゴシック" charset="0"/>
                <a:cs typeface="ＭＳ Ｐゴシック" charset="0"/>
              </a:rPr>
              <a:t>Peter Prep: Step 2</a:t>
            </a:r>
          </a:p>
        </p:txBody>
      </p:sp>
      <p:sp>
        <p:nvSpPr>
          <p:cNvPr id="343043" name="Rectangle 16"/>
          <p:cNvSpPr>
            <a:spLocks noChangeArrowheads="1"/>
          </p:cNvSpPr>
          <p:nvPr/>
        </p:nvSpPr>
        <p:spPr bwMode="auto">
          <a:xfrm>
            <a:off x="228600" y="5997581"/>
            <a:ext cx="2133600"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Black" charset="0"/>
                <a:ea typeface="ＭＳ Ｐゴシック" charset="0"/>
              </a:rPr>
              <a:t>Joppa</a:t>
            </a:r>
          </a:p>
        </p:txBody>
      </p:sp>
      <p:sp>
        <p:nvSpPr>
          <p:cNvPr id="343044" name="Rectangle 18"/>
          <p:cNvSpPr>
            <a:spLocks noChangeArrowheads="1"/>
          </p:cNvSpPr>
          <p:nvPr/>
        </p:nvSpPr>
        <p:spPr bwMode="auto">
          <a:xfrm>
            <a:off x="0" y="1447800"/>
            <a:ext cx="9525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742108" marR="0" lvl="1" indent="-285428" algn="l" defTabSz="914400" rtl="0" eaLnBrk="1" fontAlgn="base" latinLnBrk="0" hangingPunct="1">
              <a:lnSpc>
                <a:spcPct val="100000"/>
              </a:lnSpc>
              <a:spcBef>
                <a:spcPct val="20000"/>
              </a:spcBef>
              <a:spcAft>
                <a:spcPct val="0"/>
              </a:spcAft>
              <a:buClr>
                <a:srgbClr val="FE1F08"/>
              </a:buClr>
              <a:buSzTx/>
              <a:buFontTx/>
              <a:buChar char="•"/>
              <a:tabLst/>
              <a:defRPr/>
            </a:pPr>
            <a:r>
              <a:rPr kumimoji="0" lang="en-US" altLang="zh-CN" sz="3600" b="1" i="0" u="none" strike="noStrike" kern="1200" cap="none" spc="0" normalizeH="0" baseline="0" noProof="0" dirty="0">
                <a:ln>
                  <a:noFill/>
                </a:ln>
                <a:solidFill>
                  <a:srgbClr val="000000"/>
                </a:solidFill>
                <a:effectLst/>
                <a:uLnTx/>
                <a:uFillTx/>
                <a:latin typeface="Arial Black" charset="0"/>
                <a:ea typeface="SimSun" charset="0"/>
                <a:cs typeface="SimSun" charset="0"/>
              </a:rPr>
              <a:t>Life with the tanner (9:43)</a:t>
            </a:r>
            <a:endParaRPr kumimoji="0" lang="en-US" sz="36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343045" name="Rectangle 19"/>
          <p:cNvSpPr>
            <a:spLocks noChangeArrowheads="1"/>
          </p:cNvSpPr>
          <p:nvPr/>
        </p:nvSpPr>
        <p:spPr bwMode="auto">
          <a:xfrm>
            <a:off x="304800" y="76200"/>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Black" charset="0"/>
                <a:ea typeface="ＭＳ Ｐゴシック" charset="0"/>
              </a:rPr>
              <a:t>Peter Prep: Step 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0" y="-76200"/>
            <a:ext cx="8255000" cy="492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p:nvPr>
        </p:nvSpPr>
        <p:spPr>
          <a:xfrm>
            <a:off x="1371600" y="4340227"/>
            <a:ext cx="7772400" cy="1462088"/>
          </a:xfrm>
        </p:spPr>
        <p:txBody>
          <a:bodyPr/>
          <a:lstStyle/>
          <a:p>
            <a:pPr eaLnBrk="1" hangingPunct="1"/>
            <a:r>
              <a:rPr lang="ru-RU"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Woe to him who is a tanner by trade</a:t>
            </a:r>
            <a:r>
              <a:rPr lang="ru-RU" altLang="ja-JP" dirty="0">
                <a:latin typeface="Arial Black" charset="0"/>
                <a:ea typeface="ＭＳ Ｐゴシック" charset="0"/>
                <a:cs typeface="ＭＳ Ｐゴシック" charset="0"/>
              </a:rPr>
              <a:t>"</a:t>
            </a:r>
            <a:endParaRPr lang="en-US" dirty="0">
              <a:latin typeface="Arial Black" charset="0"/>
              <a:ea typeface="ＭＳ Ｐゴシック" charset="0"/>
              <a:cs typeface="ＭＳ Ｐゴシック" charset="0"/>
            </a:endParaRPr>
          </a:p>
        </p:txBody>
      </p:sp>
      <p:sp>
        <p:nvSpPr>
          <p:cNvPr id="345091" name="Rectangle 3"/>
          <p:cNvSpPr>
            <a:spLocks noGrp="1" noChangeArrowheads="1"/>
          </p:cNvSpPr>
          <p:nvPr>
            <p:ph type="body" idx="1"/>
          </p:nvPr>
        </p:nvSpPr>
        <p:spPr>
          <a:xfrm>
            <a:off x="1143001" y="6019800"/>
            <a:ext cx="7772400" cy="838200"/>
          </a:xfrm>
        </p:spPr>
        <p:txBody>
          <a:bodyPr/>
          <a:lstStyle/>
          <a:p>
            <a:pPr algn="r" eaLnBrk="1" hangingPunct="1"/>
            <a:r>
              <a:rPr lang="en-US" i="1">
                <a:latin typeface="Arial Black" charset="0"/>
                <a:ea typeface="ＭＳ Ｐゴシック" charset="0"/>
                <a:cs typeface="ＭＳ Ｐゴシック" charset="0"/>
              </a:rPr>
              <a:t>The Jewish Babylonian Talmud</a:t>
            </a:r>
          </a:p>
        </p:txBody>
      </p:sp>
      <p:pic>
        <p:nvPicPr>
          <p:cNvPr id="5" name="Picture 2" descr="http://stjudasmaccabaeus.files.wordpress.com/2011/01/talmud-jpgtalmudinhebrew.jpeg"/>
          <p:cNvPicPr>
            <a:picLocks noChangeAspect="1" noChangeArrowheads="1"/>
          </p:cNvPicPr>
          <p:nvPr/>
        </p:nvPicPr>
        <p:blipFill>
          <a:blip r:embed="rId4" cstate="print"/>
          <a:srcRect/>
          <a:stretch>
            <a:fillRect/>
          </a:stretch>
        </p:blipFill>
        <p:spPr bwMode="auto">
          <a:xfrm>
            <a:off x="228602" y="533400"/>
            <a:ext cx="2615208" cy="367266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en-US" sz="6000" b="1" dirty="0">
                <a:solidFill>
                  <a:srgbClr val="FFFFFF"/>
                </a:solidFill>
                <a:effectLst>
                  <a:glow rad="101600">
                    <a:srgbClr val="000000">
                      <a:alpha val="75000"/>
                    </a:srgbClr>
                  </a:glow>
                </a:effectLst>
              </a:rPr>
              <a:t>Cornelius   Prep</a:t>
            </a:r>
            <a:r>
              <a:rPr lang="en-US" sz="4800" b="1" dirty="0">
                <a:solidFill>
                  <a:srgbClr val="FFFFFF"/>
                </a:solidFill>
                <a:effectLst>
                  <a:glow rad="101600">
                    <a:srgbClr val="000000">
                      <a:alpha val="75000"/>
                    </a:srgbClr>
                  </a:glow>
                </a:effectLst>
              </a:rPr>
              <a:t> </a:t>
            </a:r>
            <a:br>
              <a:rPr lang="en-US" sz="4800" b="1" dirty="0">
                <a:solidFill>
                  <a:srgbClr val="FFFFFF"/>
                </a:solidFill>
                <a:effectLst>
                  <a:glow rad="101600">
                    <a:srgbClr val="000000">
                      <a:alpha val="75000"/>
                    </a:srgbClr>
                  </a:glow>
                </a:effectLst>
              </a:rPr>
            </a:br>
            <a:r>
              <a:rPr lang="en-US" sz="4800" b="1" dirty="0">
                <a:solidFill>
                  <a:srgbClr val="FFFFFF"/>
                </a:solidFill>
                <a:effectLst>
                  <a:glow rad="101600">
                    <a:srgbClr val="000000">
                      <a:alpha val="75000"/>
                    </a:srgbClr>
                  </a:glow>
                </a:effectLst>
              </a:rPr>
              <a:t>(10:1-8)</a:t>
            </a:r>
            <a:endParaRPr lang="en-US" sz="6000" b="1" dirty="0">
              <a:solidFill>
                <a:srgbClr val="FFFFFF"/>
              </a:solidFill>
              <a:effectLst>
                <a:glow rad="101600">
                  <a:srgbClr val="000000">
                    <a:alpha val="75000"/>
                  </a:srgbClr>
                </a:glow>
              </a:effectLst>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eaLnBrk="1" hangingPunct="1">
              <a:buFont typeface="Wingdings" pitchFamily="-112" charset="2"/>
              <a:buChar char=""/>
              <a:defRPr/>
            </a:pPr>
            <a:r>
              <a:rPr lang="en-US" sz="3600" b="1" dirty="0">
                <a:solidFill>
                  <a:srgbClr val="FFFFFF"/>
                </a:solidFill>
                <a:effectLst>
                  <a:glow rad="101600">
                    <a:srgbClr val="000000">
                      <a:alpha val="75000"/>
                    </a:srgbClr>
                  </a:glow>
                </a:effectLst>
              </a:rPr>
              <a:t>Alms &amp; prayers</a:t>
            </a:r>
          </a:p>
          <a:p>
            <a:pPr eaLnBrk="1" hangingPunct="1">
              <a:buFont typeface="Wingdings" pitchFamily="-112" charset="2"/>
              <a:buChar char=""/>
              <a:defRPr/>
            </a:pPr>
            <a:r>
              <a:rPr lang="en-US" sz="3600" b="1" dirty="0">
                <a:solidFill>
                  <a:srgbClr val="FFFFFF"/>
                </a:solidFill>
                <a:effectLst>
                  <a:glow rad="101600">
                    <a:srgbClr val="000000">
                      <a:alpha val="75000"/>
                    </a:srgbClr>
                  </a:glow>
                </a:effectLst>
              </a:rPr>
              <a:t>Vision</a:t>
            </a:r>
          </a:p>
        </p:txBody>
      </p:sp>
      <p:pic>
        <p:nvPicPr>
          <p:cNvPr id="34918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 y="6858000"/>
            <a:ext cx="28178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ru-RU" altLang="ja-JP" sz="3600" b="1" dirty="0">
                <a:solidFill>
                  <a:srgbClr val="FFFFFF"/>
                </a:solidFill>
                <a:latin typeface="Arial" panose="020B0604020202020204" pitchFamily="34" charset="0"/>
                <a:ea typeface="ＭＳ Ｐゴシック" charset="0"/>
                <a:cs typeface="Arial" panose="020B0604020202020204" pitchFamily="34" charset="0"/>
              </a:rPr>
              <a:t>"</a:t>
            </a:r>
            <a:r>
              <a:rPr lang="en-US" altLang="ja-JP" sz="3600" b="1" dirty="0">
                <a:solidFill>
                  <a:srgbClr val="FFFFFF"/>
                </a:solidFill>
                <a:latin typeface="Arial" panose="020B0604020202020204" pitchFamily="34" charset="0"/>
                <a:ea typeface="ＭＳ Ｐゴシック" charset="0"/>
                <a:cs typeface="Arial" panose="020B0604020202020204" pitchFamily="34" charset="0"/>
              </a:rPr>
              <a:t>Get up, Peter! Kill and eat!</a:t>
            </a:r>
            <a:r>
              <a:rPr lang="ru-RU" altLang="ja-JP" sz="3600" b="1" dirty="0">
                <a:solidFill>
                  <a:srgbClr val="FFFFFF"/>
                </a:solidFill>
                <a:latin typeface="Arial" panose="020B0604020202020204" pitchFamily="34" charset="0"/>
                <a:ea typeface="ＭＳ Ｐゴシック" charset="0"/>
                <a:cs typeface="Arial" panose="020B0604020202020204" pitchFamily="34" charset="0"/>
              </a:rPr>
              <a:t>"</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000000"/>
                </a:solidFill>
                <a:effectLst>
                  <a:glow rad="254000">
                    <a:srgbClr val="FFFFFF">
                      <a:alpha val="86000"/>
                    </a:srgbClr>
                  </a:glow>
                </a:effectLst>
                <a:uLnTx/>
                <a:uFillTx/>
                <a:latin typeface="Arial"/>
                <a:ea typeface="ＭＳ Ｐゴシック" charset="0"/>
                <a:cs typeface="+mn-cs"/>
              </a:rPr>
              <a:t>Peter Prep: Step 3</a:t>
            </a: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Eat </a:t>
            </a:r>
            <a:r>
              <a:rPr kumimoji="0" lang="ru-RU"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a:t>
            </a:r>
            <a:r>
              <a:rPr kumimoji="0" lang="en-US"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unclean</a:t>
            </a:r>
            <a:r>
              <a:rPr kumimoji="0" lang="ru-RU"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a:t>
            </a:r>
            <a:r>
              <a:rPr kumimoji="0" lang="en-US" altLang="zh-CN" sz="3600" b="1" i="0" u="sng"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rPr>
              <a:t> food (10:9-16)</a:t>
            </a:r>
            <a:endParaRPr kumimoji="0" lang="en-US" altLang="zh-CN" sz="3200" b="1" i="0" u="none" strike="noStrike" kern="0" cap="none" spc="0" normalizeH="0" baseline="0" noProof="0" dirty="0">
              <a:ln>
                <a:noFill/>
              </a:ln>
              <a:solidFill>
                <a:srgbClr val="000000"/>
              </a:solidFill>
              <a:effectLst>
                <a:glow rad="254000">
                  <a:srgbClr val="FFFFFF">
                    <a:alpha val="86000"/>
                  </a:srgbClr>
                </a:glow>
              </a:effectLst>
              <a:uLnTx/>
              <a:uFillTx/>
              <a:latin typeface="Tahoma"/>
              <a:ea typeface="SimSun" pitchFamily="2" charset="-122"/>
              <a:cs typeface="SimSun" pitchFamily="2" charset="-122"/>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Franklin Gothic Medium" pitchFamily="-112" charset="0"/>
                <a:ea typeface="SimSun" pitchFamily="2" charset="-122"/>
                <a:cs typeface="SimSun" pitchFamily="2" charset="-122"/>
              </a:rPr>
              <a:t>	The sheet </a:t>
            </a:r>
            <a:r>
              <a:rPr kumimoji="0" lang="ru-RU"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Franklin Gothic Medium" pitchFamily="-112" charset="0"/>
                <a:ea typeface="SimSun" pitchFamily="2" charset="-122"/>
                <a:cs typeface="SimSun" pitchFamily="2" charset="-122"/>
              </a:rPr>
              <a:t>"</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Franklin Gothic Medium" pitchFamily="-112" charset="0"/>
                <a:ea typeface="SimSun" pitchFamily="2" charset="-122"/>
                <a:cs typeface="SimSun" pitchFamily="2" charset="-122"/>
              </a:rPr>
              <a:t>contained all kinds of four-footed animals, as well as reptiles of the earth and birds of the air</a:t>
            </a:r>
            <a:r>
              <a:rPr kumimoji="0" lang="ru-RU"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Franklin Gothic Medium" pitchFamily="-112" charset="0"/>
                <a:ea typeface="SimSun" pitchFamily="2" charset="-122"/>
                <a:cs typeface="SimSun" pitchFamily="2" charset="-122"/>
              </a:rPr>
              <a:t>"</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Franklin Gothic Medium" pitchFamily="-112" charset="0"/>
                <a:ea typeface="SimSun" pitchFamily="2" charset="-122"/>
                <a:cs typeface="SimSun" pitchFamily="2" charset="-122"/>
              </a:rPr>
              <a:t> (10:12)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11</a:t>
            </a:r>
          </a:p>
        </p:txBody>
      </p:sp>
    </p:spTree>
    <p:extLst>
      <p:ext uri="{BB962C8B-B14F-4D97-AF65-F5344CB8AC3E}">
        <p14:creationId xmlns:p14="http://schemas.microsoft.com/office/powerpoint/2010/main" val="2437841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0" i="0" u="none" strike="noStrike" kern="1200" cap="none" spc="0" normalizeH="0" baseline="0" noProof="0">
              <a:ln>
                <a:noFill/>
              </a:ln>
              <a:solidFill>
                <a:srgbClr val="FFCC00"/>
              </a:solidFill>
              <a:effectLst/>
              <a:uLnTx/>
              <a:uFillTx/>
              <a:latin typeface="Arial Black" charset="0"/>
              <a:ea typeface="ＭＳ Ｐゴシック" charset="0"/>
            </a:endParaRPr>
          </a:p>
        </p:txBody>
      </p:sp>
      <p:pic>
        <p:nvPicPr>
          <p:cNvPr id="37990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Arial Black"/>
                <a:ea typeface="ＭＳ Ｐゴシック" charset="0"/>
                <a:cs typeface="+mn-cs"/>
              </a:rPr>
              <a:t>Peter defends his lack of prejudice</a:t>
            </a:r>
          </a:p>
        </p:txBody>
      </p:sp>
      <p:sp>
        <p:nvSpPr>
          <p:cNvPr id="61442" name="Rectangle 2"/>
          <p:cNvSpPr>
            <a:spLocks noGrp="1" noChangeArrowheads="1"/>
          </p:cNvSpPr>
          <p:nvPr>
            <p:ph type="title"/>
          </p:nvPr>
        </p:nvSpPr>
        <p:spPr>
          <a:xfrm>
            <a:off x="0" y="0"/>
            <a:ext cx="9144000" cy="2362200"/>
          </a:xfrm>
        </p:spPr>
        <p:txBody>
          <a:bodyPr/>
          <a:lstStyle/>
          <a:p>
            <a:pPr algn="r" eaLnBrk="1" hangingPunct="1">
              <a:defRPr/>
            </a:pPr>
            <a: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t>The Jerusalem church had to accept Gentile conversion </a:t>
            </a:r>
            <a:b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br>
            <a: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t>because this change was from God (10:45–11:18)</a:t>
            </a:r>
            <a:endParaRPr lang="en-US" sz="3600" dirty="0">
              <a:solidFill>
                <a:srgbClr val="000000"/>
              </a:solidFill>
              <a:latin typeface="Arial Black" charset="0"/>
              <a:ea typeface="ＭＳ Ｐゴシック" charset="0"/>
              <a:cs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937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Billy Graham</a:t>
            </a:r>
          </a:p>
        </p:txBody>
      </p:sp>
      <p:pic>
        <p:nvPicPr>
          <p:cNvPr id="260098" name="Picture 2" descr="https://media.swncdn.com/cms/BST/51174-Evangelist_Billy_Graham_speaking_at_Doak_Campbell_Stadium_in_Tallahassee,_Florida_(11928157394).800w.tn.jpg">
            <a:extLst>
              <a:ext uri="{FF2B5EF4-FFF2-40B4-BE49-F238E27FC236}">
                <a16:creationId xmlns:a16="http://schemas.microsoft.com/office/drawing/2014/main" id="{331D033D-51EB-9D49-AF67-232A0BEE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565"/>
            <a:ext cx="9144000" cy="586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0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12</a:t>
            </a:r>
          </a:p>
        </p:txBody>
      </p:sp>
    </p:spTree>
    <p:extLst>
      <p:ext uri="{BB962C8B-B14F-4D97-AF65-F5344CB8AC3E}">
        <p14:creationId xmlns:p14="http://schemas.microsoft.com/office/powerpoint/2010/main" val="1853560617"/>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ext Box 3"/>
          <p:cNvSpPr txBox="1">
            <a:spLocks noChangeArrowheads="1"/>
          </p:cNvSpPr>
          <p:nvPr/>
        </p:nvSpPr>
        <p:spPr bwMode="auto">
          <a:xfrm>
            <a:off x="76200" y="6400816"/>
            <a:ext cx="3008312" cy="36922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1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Bible Visual Resource Book, </a:t>
            </a:r>
            <a:r>
              <a:rPr kumimoji="0" lang="en-US" altLang="zh-C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181</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129</a:t>
            </a:r>
          </a:p>
        </p:txBody>
      </p:sp>
      <p:sp>
        <p:nvSpPr>
          <p:cNvPr id="420868" name="Rectangle 5"/>
          <p:cNvSpPr>
            <a:spLocks noGrp="1" noRot="1" noChangeArrowheads="1"/>
          </p:cNvSpPr>
          <p:nvPr>
            <p:ph type="title" idx="4294967295"/>
          </p:nvPr>
        </p:nvSpPr>
        <p:spPr>
          <a:xfrm>
            <a:off x="3429000" y="404664"/>
            <a:ext cx="5715000" cy="23923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3600" dirty="0">
                <a:solidFill>
                  <a:schemeClr val="tx1"/>
                </a:solidFill>
                <a:effectLst/>
                <a:latin typeface="Arial" charset="0"/>
                <a:ea typeface="ＭＳ Ｐゴシック" charset="0"/>
                <a:cs typeface="Arial" charset="0"/>
              </a:rPr>
              <a:t>Herod</a:t>
            </a:r>
            <a:r>
              <a:rPr lang="uk-UA" altLang="zh-CN" sz="3600" dirty="0">
                <a:solidFill>
                  <a:schemeClr val="tx1"/>
                </a:solidFill>
                <a:effectLst/>
                <a:latin typeface="Arial" charset="0"/>
                <a:ea typeface="ＭＳ Ｐゴシック" charset="0"/>
                <a:cs typeface="Arial" charset="0"/>
              </a:rPr>
              <a:t>'</a:t>
            </a:r>
            <a:r>
              <a:rPr lang="en-US" altLang="zh-CN" sz="3600" dirty="0">
                <a:solidFill>
                  <a:schemeClr val="tx1"/>
                </a:solidFill>
                <a:effectLst/>
                <a:latin typeface="Arial" charset="0"/>
                <a:ea typeface="ＭＳ Ｐゴシック" charset="0"/>
                <a:cs typeface="Arial" charset="0"/>
              </a:rPr>
              <a:t>s Grandson, Agrippa I (AD 37-44),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was eaten by worms </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(Acts 12:23)</a:t>
            </a:r>
            <a:endParaRPr lang="en-US" sz="3600" dirty="0">
              <a:solidFill>
                <a:schemeClr val="tx1"/>
              </a:solidFill>
              <a:effectLst/>
              <a:latin typeface="Arial" charset="0"/>
              <a:ea typeface="ＭＳ Ｐゴシック" charset="0"/>
              <a:cs typeface="Arial"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20870" name="Picture 7" descr="Agrippa 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4512" y="2779731"/>
            <a:ext cx="6096000" cy="407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15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13</a:t>
            </a:r>
          </a:p>
        </p:txBody>
      </p:sp>
    </p:spTree>
    <p:extLst>
      <p:ext uri="{BB962C8B-B14F-4D97-AF65-F5344CB8AC3E}">
        <p14:creationId xmlns:p14="http://schemas.microsoft.com/office/powerpoint/2010/main" val="1020528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1" y="88900"/>
            <a:ext cx="8890000" cy="6667500"/>
          </a:xfrm>
          <a:prstGeom prst="rect">
            <a:avLst/>
          </a:prstGeom>
        </p:spPr>
      </p:pic>
      <p:sp>
        <p:nvSpPr>
          <p:cNvPr id="2" name="Title 1"/>
          <p:cNvSpPr>
            <a:spLocks noGrp="1"/>
          </p:cNvSpPr>
          <p:nvPr>
            <p:ph type="title" idx="4294967295"/>
          </p:nvPr>
        </p:nvSpPr>
        <p:spPr>
          <a:xfrm>
            <a:off x="0" y="116632"/>
            <a:ext cx="9144000" cy="778098"/>
          </a:xfrm>
        </p:spPr>
        <p:txBody>
          <a:bodyPr/>
          <a:lstStyle/>
          <a:p>
            <a:r>
              <a:rPr lang="en-US" sz="4000" b="1" dirty="0">
                <a:solidFill>
                  <a:schemeClr val="bg1"/>
                </a:solidFill>
                <a:effectLst>
                  <a:glow rad="177800">
                    <a:schemeClr val="tx1"/>
                  </a:glow>
                </a:effectLst>
              </a:rPr>
              <a:t>Early Prophets &amp; Teachers</a:t>
            </a:r>
          </a:p>
        </p:txBody>
      </p:sp>
      <p:sp>
        <p:nvSpPr>
          <p:cNvPr id="3" name="Title 1"/>
          <p:cNvSpPr txBox="1">
            <a:spLocks/>
          </p:cNvSpPr>
          <p:nvPr/>
        </p:nvSpPr>
        <p:spPr bwMode="auto">
          <a:xfrm>
            <a:off x="2483771" y="1844824"/>
            <a:ext cx="6141368" cy="4752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Among the prophets and teachers of the church at Antioch of Syria were Barnabas, Simeon (called </a:t>
            </a:r>
            <a:r>
              <a:rPr kumimoji="0" lang="uk-UA"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the black man</a:t>
            </a:r>
            <a:r>
              <a:rPr kumimoji="0" lang="uk-UA"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 Lucius (from Cyrene), </a:t>
            </a:r>
            <a:r>
              <a:rPr kumimoji="0" lang="en-US" sz="3200" b="1" i="0" u="none" strike="noStrike" kern="1200" cap="none" spc="0" normalizeH="0" baseline="0" noProof="0" dirty="0" err="1">
                <a:ln>
                  <a:noFill/>
                </a:ln>
                <a:solidFill>
                  <a:srgbClr val="FFFFFF"/>
                </a:solidFill>
                <a:effectLst>
                  <a:glow rad="177800">
                    <a:srgbClr val="000000"/>
                  </a:glow>
                </a:effectLst>
                <a:uLnTx/>
                <a:uFillTx/>
                <a:latin typeface="Arial"/>
                <a:ea typeface="ＭＳ Ｐゴシック" pitchFamily="-108" charset="-128"/>
              </a:rPr>
              <a:t>Manaen</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 (the childhood companion of King Herod Antipas), and Saul</a:t>
            </a:r>
            <a:r>
              <a:rPr kumimoji="0" lang="ru-RU"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 (13:1 </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NLT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08" charset="-128"/>
              </a:rPr>
              <a:t>).</a:t>
            </a:r>
          </a:p>
        </p:txBody>
      </p:sp>
    </p:spTree>
    <p:extLst>
      <p:ext uri="{BB962C8B-B14F-4D97-AF65-F5344CB8AC3E}">
        <p14:creationId xmlns:p14="http://schemas.microsoft.com/office/powerpoint/2010/main" val="3595582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14</a:t>
            </a:r>
          </a:p>
        </p:txBody>
      </p:sp>
    </p:spTree>
    <p:extLst>
      <p:ext uri="{BB962C8B-B14F-4D97-AF65-F5344CB8AC3E}">
        <p14:creationId xmlns:p14="http://schemas.microsoft.com/office/powerpoint/2010/main" val="2665357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406978" y="1402136"/>
            <a:ext cx="4444999" cy="2385452"/>
            <a:chOff x="354" y="999"/>
            <a:chExt cx="3080" cy="1703"/>
          </a:xfrm>
        </p:grpSpPr>
        <p:sp>
          <p:nvSpPr>
            <p:cNvPr id="91172" name="AutoShape 38"/>
            <p:cNvSpPr>
              <a:spLocks noChangeArrowheads="1"/>
            </p:cNvSpPr>
            <p:nvPr/>
          </p:nvSpPr>
          <p:spPr bwMode="auto">
            <a:xfrm flipH="1">
              <a:off x="354" y="999"/>
              <a:ext cx="304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411" y="1166"/>
              <a:ext cx="3023" cy="1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a:t>
            </a:r>
            <a:r>
              <a:rPr lang="ru-RU" altLang="ja-JP" sz="2500" b="1">
                <a:latin typeface="Comic Sans MS" charset="0"/>
                <a:cs typeface="Comic Sans MS" charset="0"/>
              </a:rPr>
              <a:t>"</a:t>
            </a:r>
            <a:r>
              <a:rPr lang="en-GB" altLang="ja-JP" sz="2500" b="1">
                <a:latin typeface="Comic Sans MS" charset="0"/>
              </a:rPr>
              <a:t>The </a:t>
            </a:r>
            <a:r>
              <a:rPr lang="en-GB" altLang="ja-JP" sz="2500" b="1" u="sng">
                <a:solidFill>
                  <a:srgbClr val="FC0128"/>
                </a:solidFill>
                <a:latin typeface="Comic Sans MS" charset="0"/>
              </a:rPr>
              <a:t>Hook</a:t>
            </a:r>
            <a:r>
              <a:rPr lang="en-GB" altLang="ja-JP" sz="2500" b="1">
                <a:latin typeface="Comic Sans MS" charset="0"/>
              </a:rPr>
              <a:t>: A </a:t>
            </a:r>
            <a:r>
              <a:rPr lang="en-GB" altLang="ja-JP" sz="2500" b="1" u="sng">
                <a:solidFill>
                  <a:srgbClr val="FC0128"/>
                </a:solidFill>
                <a:latin typeface="Comic Sans MS" charset="0"/>
              </a:rPr>
              <a:t>Laboratory</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567089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15</a:t>
            </a:r>
          </a:p>
        </p:txBody>
      </p:sp>
    </p:spTree>
    <p:extLst>
      <p:ext uri="{BB962C8B-B14F-4D97-AF65-F5344CB8AC3E}">
        <p14:creationId xmlns:p14="http://schemas.microsoft.com/office/powerpoint/2010/main" val="2000543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2"/>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83364" y="2236974"/>
            <a:ext cx="2293216" cy="136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GRACE ONLY!</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issue was permanently settled: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GRACE</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not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LAW</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Jerusalem Council</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3" name="AutoShape 43"/>
          <p:cNvSpPr>
            <a:spLocks noChangeArrowheads="1"/>
          </p:cNvSpPr>
          <p:nvPr/>
        </p:nvSpPr>
        <p:spPr bwMode="auto">
          <a:xfrm>
            <a:off x="1524000"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23938618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4" descr="Cross-chur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4568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381000"/>
            <a:ext cx="7696200" cy="1143000"/>
          </a:xfrm>
        </p:spPr>
        <p:txBody>
          <a:bodyPr/>
          <a:lstStyle/>
          <a:p>
            <a:r>
              <a:rPr lang="en-US" b="1">
                <a:effectLst>
                  <a:outerShdw blurRad="38100" dist="38100" dir="2700000" algn="tl">
                    <a:srgbClr val="808080"/>
                  </a:outerShdw>
                </a:effectLst>
                <a:latin typeface="Arial" charset="0"/>
                <a:ea typeface="ＭＳ Ｐゴシック" charset="0"/>
                <a:cs typeface="ＭＳ Ｐゴシック" charset="0"/>
              </a:rPr>
              <a:t>Key Decisions in Acts 15</a:t>
            </a:r>
          </a:p>
        </p:txBody>
      </p:sp>
      <p:sp>
        <p:nvSpPr>
          <p:cNvPr id="425988" name="Subtitle 2"/>
          <p:cNvSpPr txBox="1">
            <a:spLocks/>
          </p:cNvSpPr>
          <p:nvPr/>
        </p:nvSpPr>
        <p:spPr bwMode="auto">
          <a:xfrm>
            <a:off x="4876800" y="1981200"/>
            <a:ext cx="4267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Circumcision at the Jerusalem Council (vv. 1-35)</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Conflict over John Mark</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s Restoration (vv. 36-40)</a:t>
            </a:r>
          </a:p>
        </p:txBody>
      </p:sp>
      <p:sp>
        <p:nvSpPr>
          <p:cNvPr id="5" name="Text Box 1028"/>
          <p:cNvSpPr txBox="1">
            <a:spLocks noChangeArrowheads="1"/>
          </p:cNvSpPr>
          <p:nvPr/>
        </p:nvSpPr>
        <p:spPr bwMode="auto">
          <a:xfrm>
            <a:off x="9252521" y="8"/>
            <a:ext cx="2304256" cy="830997"/>
          </a:xfrm>
          <a:prstGeom prst="rect">
            <a:avLst/>
          </a:prstGeom>
          <a:noFill/>
          <a:ln>
            <a:noFill/>
          </a:ln>
          <a:effectLst>
            <a:outerShdw blurRad="63500" dist="35921" dir="2700000" algn="ctr" rotWithShape="0">
              <a:srgbClr val="000000">
                <a:alpha val="74998"/>
              </a:srgbClr>
            </a:outerShdw>
          </a:effectLst>
        </p:spPr>
        <p:txBody>
          <a:bodyPr wrap="squar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Ecclesiology 86-87</a:t>
            </a:r>
          </a:p>
        </p:txBody>
      </p:sp>
    </p:spTree>
    <p:extLst>
      <p:ext uri="{BB962C8B-B14F-4D97-AF65-F5344CB8AC3E}">
        <p14:creationId xmlns:p14="http://schemas.microsoft.com/office/powerpoint/2010/main" val="447959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16</a:t>
            </a:r>
          </a:p>
        </p:txBody>
      </p:sp>
    </p:spTree>
    <p:extLst>
      <p:ext uri="{BB962C8B-B14F-4D97-AF65-F5344CB8AC3E}">
        <p14:creationId xmlns:p14="http://schemas.microsoft.com/office/powerpoint/2010/main" val="158036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https://i1.wp.com/redeeminggod.com/wp-content/uploads/2011/12/bullhorn-evangelism-570x384.jpg?resize=570%2C384&amp;ssl=1">
            <a:extLst>
              <a:ext uri="{FF2B5EF4-FFF2-40B4-BE49-F238E27FC236}">
                <a16:creationId xmlns:a16="http://schemas.microsoft.com/office/drawing/2014/main" id="{74304327-7E8E-3B4B-B8FA-7777A3F3C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 y="0"/>
            <a:ext cx="9151623"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144" y="4365104"/>
            <a:ext cx="9144000" cy="16780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There are ineffective ways to witness.</a:t>
            </a:r>
          </a:p>
        </p:txBody>
      </p:sp>
    </p:spTree>
    <p:extLst>
      <p:ext uri="{BB962C8B-B14F-4D97-AF65-F5344CB8AC3E}">
        <p14:creationId xmlns:p14="http://schemas.microsoft.com/office/powerpoint/2010/main" val="259361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4A9BFF-D88D-4CFF-95D5-E0C31BF8DABB}"/>
              </a:ext>
            </a:extLst>
          </p:cNvPr>
          <p:cNvSpPr txBox="1">
            <a:spLocks/>
          </p:cNvSpPr>
          <p:nvPr/>
        </p:nvSpPr>
        <p:spPr bwMode="auto">
          <a:xfrm>
            <a:off x="94084" y="5525689"/>
            <a:ext cx="9049916" cy="90467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2</a:t>
            </a:r>
            <a:r>
              <a:rPr kumimoji="0" lang="en-US" sz="3600" b="1" i="0" u="none" strike="noStrike" kern="0" cap="none" spc="0" normalizeH="0" baseline="3000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nd</a:t>
            </a:r>
            <a:r>
              <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 Missionary Journey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Part 2: Macedonian Mission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(Acts 16:11–18:22)</a:t>
            </a:r>
            <a:endParaRPr kumimoji="0" lang="en-US" sz="36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endParaRPr>
          </a:p>
        </p:txBody>
      </p:sp>
      <p:sp>
        <p:nvSpPr>
          <p:cNvPr id="25" name="Right Arrow 16">
            <a:extLst>
              <a:ext uri="{FF2B5EF4-FFF2-40B4-BE49-F238E27FC236}">
                <a16:creationId xmlns:a16="http://schemas.microsoft.com/office/drawing/2014/main" id="{4A347218-FF65-4C4D-B476-1312720B489F}"/>
              </a:ext>
            </a:extLst>
          </p:cNvPr>
          <p:cNvSpPr/>
          <p:nvPr/>
        </p:nvSpPr>
        <p:spPr bwMode="auto">
          <a:xfrm rot="13757680">
            <a:off x="7779555" y="2201184"/>
            <a:ext cx="870040" cy="504056"/>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7973416D-6AB7-4B24-93BA-11194BB32FF3}"/>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Bithynia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Right Arrow 19">
            <a:extLst>
              <a:ext uri="{FF2B5EF4-FFF2-40B4-BE49-F238E27FC236}">
                <a16:creationId xmlns:a16="http://schemas.microsoft.com/office/drawing/2014/main" id="{29254C7E-A3A1-4E28-8F1B-2B7F8A587CE1}"/>
              </a:ext>
            </a:extLst>
          </p:cNvPr>
          <p:cNvSpPr/>
          <p:nvPr/>
        </p:nvSpPr>
        <p:spPr bwMode="auto">
          <a:xfrm rot="10381056">
            <a:off x="6378105" y="1723392"/>
            <a:ext cx="87004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7" name="Text Box 76">
            <a:extLst>
              <a:ext uri="{FF2B5EF4-FFF2-40B4-BE49-F238E27FC236}">
                <a16:creationId xmlns:a16="http://schemas.microsoft.com/office/drawing/2014/main" id="{7B56B1A6-8457-4D6A-869A-EF459550B89F}"/>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Asia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8" name="Right Arrow 17">
            <a:extLst>
              <a:ext uri="{FF2B5EF4-FFF2-40B4-BE49-F238E27FC236}">
                <a16:creationId xmlns:a16="http://schemas.microsoft.com/office/drawing/2014/main" id="{76BEB8E0-ACFF-429F-BFC9-5B50AA967DB8}"/>
              </a:ext>
            </a:extLst>
          </p:cNvPr>
          <p:cNvSpPr/>
          <p:nvPr/>
        </p:nvSpPr>
        <p:spPr bwMode="auto">
          <a:xfrm rot="16200000">
            <a:off x="7192922" y="1186437"/>
            <a:ext cx="66460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18">
            <a:extLst>
              <a:ext uri="{FF2B5EF4-FFF2-40B4-BE49-F238E27FC236}">
                <a16:creationId xmlns:a16="http://schemas.microsoft.com/office/drawing/2014/main" id="{A76EC8FE-1511-475C-9503-34DC5DF44CE7}"/>
              </a:ext>
            </a:extLst>
          </p:cNvPr>
          <p:cNvSpPr/>
          <p:nvPr/>
        </p:nvSpPr>
        <p:spPr bwMode="auto">
          <a:xfrm rot="11732237">
            <a:off x="5761402" y="1109617"/>
            <a:ext cx="126980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6">
            <a:extLst>
              <a:ext uri="{FF2B5EF4-FFF2-40B4-BE49-F238E27FC236}">
                <a16:creationId xmlns:a16="http://schemas.microsoft.com/office/drawing/2014/main" id="{8A693B65-2AE0-4443-8BD3-DB67D4B200D6}"/>
              </a:ext>
            </a:extLst>
          </p:cNvPr>
          <p:cNvSpPr txBox="1">
            <a:spLocks noChangeArrowheads="1"/>
          </p:cNvSpPr>
          <p:nvPr/>
        </p:nvSpPr>
        <p:spPr bwMode="auto">
          <a:xfrm>
            <a:off x="3869080"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Troas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2" name="Oval 58">
            <a:extLst>
              <a:ext uri="{FF2B5EF4-FFF2-40B4-BE49-F238E27FC236}">
                <a16:creationId xmlns:a16="http://schemas.microsoft.com/office/drawing/2014/main" id="{D53D04BE-1018-4FC6-9E89-37047E87F8F8}"/>
              </a:ext>
            </a:extLst>
          </p:cNvPr>
          <p:cNvSpPr>
            <a:spLocks noChangeArrowheads="1"/>
          </p:cNvSpPr>
          <p:nvPr/>
        </p:nvSpPr>
        <p:spPr bwMode="auto">
          <a:xfrm>
            <a:off x="5067890" y="1094194"/>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quot;No&quot; Symbol 2">
            <a:extLst>
              <a:ext uri="{FF2B5EF4-FFF2-40B4-BE49-F238E27FC236}">
                <a16:creationId xmlns:a16="http://schemas.microsoft.com/office/drawing/2014/main" id="{4ADCB62F-5531-4A04-B23E-1B5B24618D48}"/>
              </a:ext>
            </a:extLst>
          </p:cNvPr>
          <p:cNvSpPr/>
          <p:nvPr/>
        </p:nvSpPr>
        <p:spPr bwMode="auto">
          <a:xfrm>
            <a:off x="7124121" y="884169"/>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quot;No&quot; Symbol 23">
            <a:extLst>
              <a:ext uri="{FF2B5EF4-FFF2-40B4-BE49-F238E27FC236}">
                <a16:creationId xmlns:a16="http://schemas.microsoft.com/office/drawing/2014/main" id="{F9786E53-1241-4ECC-B59E-14F57B3ABD0B}"/>
              </a:ext>
            </a:extLst>
          </p:cNvPr>
          <p:cNvSpPr/>
          <p:nvPr/>
        </p:nvSpPr>
        <p:spPr bwMode="auto">
          <a:xfrm>
            <a:off x="5881064" y="1429458"/>
            <a:ext cx="830179" cy="733926"/>
          </a:xfrm>
          <a:prstGeom prst="noSmoking">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6" name="Text Box 76">
            <a:extLst>
              <a:ext uri="{FF2B5EF4-FFF2-40B4-BE49-F238E27FC236}">
                <a16:creationId xmlns:a16="http://schemas.microsoft.com/office/drawing/2014/main" id="{C1FF5E38-0B49-4863-9373-9D3DCCDBBFDD}"/>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7" name="Text Box 76">
            <a:extLst>
              <a:ext uri="{FF2B5EF4-FFF2-40B4-BE49-F238E27FC236}">
                <a16:creationId xmlns:a16="http://schemas.microsoft.com/office/drawing/2014/main" id="{641A00F3-5E68-40C0-B480-0B988E876CB5}"/>
              </a:ext>
            </a:extLst>
          </p:cNvPr>
          <p:cNvSpPr txBox="1">
            <a:spLocks noChangeArrowheads="1"/>
          </p:cNvSpPr>
          <p:nvPr/>
        </p:nvSpPr>
        <p:spPr bwMode="auto">
          <a:xfrm>
            <a:off x="7838646" y="1294411"/>
            <a:ext cx="1178619"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Paul &amp; Silas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6" name="Oval 58">
            <a:extLst>
              <a:ext uri="{FF2B5EF4-FFF2-40B4-BE49-F238E27FC236}">
                <a16:creationId xmlns:a16="http://schemas.microsoft.com/office/drawing/2014/main" id="{7429C926-1BD5-074F-B51E-F47E1F0A5DA3}"/>
              </a:ext>
            </a:extLst>
          </p:cNvPr>
          <p:cNvSpPr>
            <a:spLocks noChangeArrowheads="1"/>
          </p:cNvSpPr>
          <p:nvPr/>
        </p:nvSpPr>
        <p:spPr bwMode="auto">
          <a:xfrm>
            <a:off x="8335888" y="3067333"/>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1" name="Text Box 76">
            <a:extLst>
              <a:ext uri="{FF2B5EF4-FFF2-40B4-BE49-F238E27FC236}">
                <a16:creationId xmlns:a16="http://schemas.microsoft.com/office/drawing/2014/main" id="{F333608F-AD50-E146-80B0-5A5F66E4B6A0}"/>
              </a:ext>
            </a:extLst>
          </p:cNvPr>
          <p:cNvSpPr txBox="1">
            <a:spLocks noChangeArrowheads="1"/>
          </p:cNvSpPr>
          <p:nvPr/>
        </p:nvSpPr>
        <p:spPr bwMode="auto">
          <a:xfrm>
            <a:off x="7736307" y="2632053"/>
            <a:ext cx="138570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8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5" name="Text Box 11">
            <a:extLst>
              <a:ext uri="{FF2B5EF4-FFF2-40B4-BE49-F238E27FC236}">
                <a16:creationId xmlns:a16="http://schemas.microsoft.com/office/drawing/2014/main" id="{1376B5C5-237D-A64B-841A-41A55BE3374A}"/>
              </a:ext>
            </a:extLst>
          </p:cNvPr>
          <p:cNvSpPr txBox="1">
            <a:spLocks noChangeArrowheads="1"/>
          </p:cNvSpPr>
          <p:nvPr/>
        </p:nvSpPr>
        <p:spPr bwMode="auto">
          <a:xfrm>
            <a:off x="7064503" y="4356180"/>
            <a:ext cx="2057510"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marR="0" lvl="0" indent="0" algn="r" eaLnBrk="0" fontAlgn="auto"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p>
        </p:txBody>
      </p:sp>
      <p:sp>
        <p:nvSpPr>
          <p:cNvPr id="38" name="Oval 58">
            <a:extLst>
              <a:ext uri="{FF2B5EF4-FFF2-40B4-BE49-F238E27FC236}">
                <a16:creationId xmlns:a16="http://schemas.microsoft.com/office/drawing/2014/main" id="{2CA736DE-4F65-C943-B1E5-2FB86B13F2B9}"/>
              </a:ext>
            </a:extLst>
          </p:cNvPr>
          <p:cNvSpPr>
            <a:spLocks noChangeArrowheads="1"/>
          </p:cNvSpPr>
          <p:nvPr/>
        </p:nvSpPr>
        <p:spPr bwMode="auto">
          <a:xfrm>
            <a:off x="7838646" y="4232341"/>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grpSp>
        <p:nvGrpSpPr>
          <p:cNvPr id="4" name="Group 3">
            <a:extLst>
              <a:ext uri="{FF2B5EF4-FFF2-40B4-BE49-F238E27FC236}">
                <a16:creationId xmlns:a16="http://schemas.microsoft.com/office/drawing/2014/main" id="{02449384-2DF2-CF46-BD21-1B7C73A7635E}"/>
              </a:ext>
            </a:extLst>
          </p:cNvPr>
          <p:cNvGrpSpPr/>
          <p:nvPr/>
        </p:nvGrpSpPr>
        <p:grpSpPr>
          <a:xfrm>
            <a:off x="-36512" y="1454260"/>
            <a:ext cx="4893988" cy="3730947"/>
            <a:chOff x="-36512" y="1454260"/>
            <a:chExt cx="4893988" cy="3730947"/>
          </a:xfrm>
        </p:grpSpPr>
        <p:pic>
          <p:nvPicPr>
            <p:cNvPr id="1026" name="Picture 2" descr="ACTS Dig Site 11 Acts 16: ppt download">
              <a:extLst>
                <a:ext uri="{FF2B5EF4-FFF2-40B4-BE49-F238E27FC236}">
                  <a16:creationId xmlns:a16="http://schemas.microsoft.com/office/drawing/2014/main" id="{151CFF02-2DA7-4591-AED1-6A772FFCA8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5" y="1875292"/>
              <a:ext cx="4850251" cy="33099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4D68D022-0F0F-B44D-9108-37864F419D84}"/>
                </a:ext>
              </a:extLst>
            </p:cNvPr>
            <p:cNvSpPr/>
            <p:nvPr/>
          </p:nvSpPr>
          <p:spPr>
            <a:xfrm>
              <a:off x="1817680" y="2614336"/>
              <a:ext cx="2304256"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Come over and help us!</a:t>
              </a:r>
            </a:p>
          </p:txBody>
        </p:sp>
        <p:sp>
          <p:nvSpPr>
            <p:cNvPr id="23" name="Rectangular Callout 22">
              <a:extLst>
                <a:ext uri="{FF2B5EF4-FFF2-40B4-BE49-F238E27FC236}">
                  <a16:creationId xmlns:a16="http://schemas.microsoft.com/office/drawing/2014/main" id="{399C6637-2136-AD41-9892-9E544EF11E64}"/>
                </a:ext>
              </a:extLst>
            </p:cNvPr>
            <p:cNvSpPr/>
            <p:nvPr/>
          </p:nvSpPr>
          <p:spPr>
            <a:xfrm>
              <a:off x="-36512" y="1454260"/>
              <a:ext cx="3527802" cy="1152128"/>
            </a:xfrm>
            <a:prstGeom prst="wedgeRectCallout">
              <a:avLst>
                <a:gd name="adj1" fmla="val -67216"/>
                <a:gd name="adj2" fmla="val -261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During the night Paul had a vision of a man of Macedonia standing and begging him,</a:t>
              </a:r>
            </a:p>
          </p:txBody>
        </p:sp>
      </p:grpSp>
      <p:sp>
        <p:nvSpPr>
          <p:cNvPr id="2" name="Rectangle 1">
            <a:extLst>
              <a:ext uri="{FF2B5EF4-FFF2-40B4-BE49-F238E27FC236}">
                <a16:creationId xmlns:a16="http://schemas.microsoft.com/office/drawing/2014/main" id="{0EA5DA84-649B-40C9-92FD-CDE3DD2B0021}"/>
              </a:ext>
            </a:extLst>
          </p:cNvPr>
          <p:cNvSpPr/>
          <p:nvPr/>
        </p:nvSpPr>
        <p:spPr>
          <a:xfrm>
            <a:off x="2801703" y="48085"/>
            <a:ext cx="3420720" cy="2862928"/>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37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0.70"/>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strVal val="#ppt_w*0.70"/>
                                          </p:val>
                                        </p:tav>
                                        <p:tav tm="100000">
                                          <p:val>
                                            <p:strVal val="#ppt_w"/>
                                          </p:val>
                                        </p:tav>
                                      </p:tavLst>
                                    </p:anim>
                                    <p:anim calcmode="lin" valueType="num">
                                      <p:cBhvr>
                                        <p:cTn id="25" dur="1000" fill="hold"/>
                                        <p:tgtEl>
                                          <p:spTgt spid="33"/>
                                        </p:tgtEl>
                                        <p:attrNameLst>
                                          <p:attrName>ppt_h</p:attrName>
                                        </p:attrNameLst>
                                      </p:cBhvr>
                                      <p:tavLst>
                                        <p:tav tm="0">
                                          <p:val>
                                            <p:strVal val="#ppt_h"/>
                                          </p:val>
                                        </p:tav>
                                        <p:tav tm="100000">
                                          <p:val>
                                            <p:strVal val="#ppt_h"/>
                                          </p:val>
                                        </p:tav>
                                      </p:tavLst>
                                    </p:anim>
                                    <p:animEffect transition="in" filter="fade">
                                      <p:cBhvr>
                                        <p:cTn id="26" dur="1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27" grpId="0"/>
      <p:bldP spid="28" grpId="0" animBg="1"/>
      <p:bldP spid="29" grpId="0" animBg="1"/>
      <p:bldP spid="30" grpId="0"/>
      <p:bldP spid="32" grpId="0" animBg="1"/>
      <p:bldP spid="33" grpId="0" animBg="1"/>
      <p:bldP spid="34" grpId="0" animBg="1"/>
      <p:bldP spid="36"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C0F0439-F6E4-4FF8-A1E9-63D03759CA7E}"/>
              </a:ext>
            </a:extLst>
          </p:cNvPr>
          <p:cNvSpPr txBox="1">
            <a:spLocks noChangeArrowheads="1"/>
          </p:cNvSpPr>
          <p:nvPr/>
        </p:nvSpPr>
        <p:spPr bwMode="auto">
          <a:xfrm>
            <a:off x="345431" y="2718320"/>
            <a:ext cx="3039795"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Lydia</a:t>
            </a: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Slave Girl</a:t>
            </a: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Jailer</a:t>
            </a:r>
          </a:p>
        </p:txBody>
      </p:sp>
      <p:sp>
        <p:nvSpPr>
          <p:cNvPr id="5" name="Rectangle 2">
            <a:extLst>
              <a:ext uri="{FF2B5EF4-FFF2-40B4-BE49-F238E27FC236}">
                <a16:creationId xmlns:a16="http://schemas.microsoft.com/office/drawing/2014/main" id="{0EB05224-B04B-4468-8D10-EC4F18BB5E32}"/>
              </a:ext>
            </a:extLst>
          </p:cNvPr>
          <p:cNvSpPr txBox="1">
            <a:spLocks noChangeArrowheads="1"/>
          </p:cNvSpPr>
          <p:nvPr/>
        </p:nvSpPr>
        <p:spPr bwMode="auto">
          <a:xfrm>
            <a:off x="204280" y="157821"/>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(Acts 16)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8346DE67-748D-4FD9-BE32-3CEEECCC7F75}"/>
              </a:ext>
            </a:extLst>
          </p:cNvPr>
          <p:cNvSpPr txBox="1">
            <a:spLocks noChangeArrowheads="1"/>
          </p:cNvSpPr>
          <p:nvPr/>
        </p:nvSpPr>
        <p:spPr bwMode="auto">
          <a:xfrm>
            <a:off x="3385226" y="2695625"/>
            <a:ext cx="5554493" cy="375330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Paul and others called to minister (16:11-15)</a:t>
            </a:r>
          </a:p>
          <a:p>
            <a:pPr marL="0" marR="0" lvl="0" indent="0" algn="l" defTabSz="914400" rtl="0" eaLnBrk="0" fontAlgn="base" latinLnBrk="0" hangingPunct="0">
              <a:lnSpc>
                <a:spcPct val="108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through the testimony of demons (16:16-23)</a:t>
            </a:r>
          </a:p>
          <a:p>
            <a:pPr marL="0" marR="0" lvl="0" indent="0" algn="l" defTabSz="914400" rtl="0" eaLnBrk="0" fontAlgn="base" latinLnBrk="0" hangingPunct="0">
              <a:lnSpc>
                <a:spcPct val="108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actions of his disciples (16:24-40)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487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17</a:t>
            </a:r>
          </a:p>
        </p:txBody>
      </p:sp>
    </p:spTree>
    <p:extLst>
      <p:ext uri="{BB962C8B-B14F-4D97-AF65-F5344CB8AC3E}">
        <p14:creationId xmlns:p14="http://schemas.microsoft.com/office/powerpoint/2010/main" val="2418642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many church plants; call to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Macedonia</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on to Athens, </a:t>
              </a:r>
              <a:r>
                <a:rPr kumimoji="0" lang="ru-RU"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unknown god</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Mars Hill; lengthy </a:t>
              </a:r>
              <a:r>
                <a:rPr kumimoji="0" lang="en-GB" altLang="ja-JP" sz="2200" b="1" i="0" u="sng" strike="noStrike" kern="1200" cap="none" spc="0" normalizeH="0" baseline="0" noProof="0">
                  <a:ln>
                    <a:noFill/>
                  </a:ln>
                  <a:solidFill>
                    <a:srgbClr val="FC0128"/>
                  </a:solidFill>
                  <a:effectLst/>
                  <a:uLnTx/>
                  <a:uFillTx/>
                  <a:latin typeface="Comic Sans MS" charset="0"/>
                  <a:ea typeface="MS Gothic" charset="0"/>
                  <a:cs typeface="MS Gothic" charset="0"/>
                </a:rPr>
                <a:t>Corinthian</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stay.</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2.</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European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marL="0" marR="0" lvl="0" indent="0" algn="l" defTabSz="409395"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outerShdw blurRad="50800" dist="101600" dir="2700000" algn="tl" rotWithShape="0">
                  <a:srgbClr val="000000">
                    <a:alpha val="96000"/>
                  </a:srgbClr>
                </a:outerShdw>
              </a:effectLst>
              <a:uLnTx/>
              <a:uFillTx/>
              <a:latin typeface="Times New Roman" pitchFamily="-108" charset="0"/>
              <a:ea typeface="ＭＳ Ｐゴシック"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Athens</a:t>
            </a:r>
          </a:p>
        </p:txBody>
      </p:sp>
    </p:spTree>
    <p:extLst>
      <p:ext uri="{BB962C8B-B14F-4D97-AF65-F5344CB8AC3E}">
        <p14:creationId xmlns:p14="http://schemas.microsoft.com/office/powerpoint/2010/main" val="293933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18</a:t>
            </a:r>
          </a:p>
        </p:txBody>
      </p:sp>
    </p:spTree>
    <p:extLst>
      <p:ext uri="{BB962C8B-B14F-4D97-AF65-F5344CB8AC3E}">
        <p14:creationId xmlns:p14="http://schemas.microsoft.com/office/powerpoint/2010/main" val="3019012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dirty="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Thrust”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54177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19</a:t>
            </a:r>
          </a:p>
        </p:txBody>
      </p:sp>
    </p:spTree>
    <p:extLst>
      <p:ext uri="{BB962C8B-B14F-4D97-AF65-F5344CB8AC3E}">
        <p14:creationId xmlns:p14="http://schemas.microsoft.com/office/powerpoint/2010/main" val="1206724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24</a:t>
            </a:r>
          </a:p>
        </p:txBody>
      </p:sp>
    </p:spTree>
    <p:extLst>
      <p:ext uri="{BB962C8B-B14F-4D97-AF65-F5344CB8AC3E}">
        <p14:creationId xmlns:p14="http://schemas.microsoft.com/office/powerpoint/2010/main" val="1267822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3"/>
          <p:cNvSpPr>
            <a:spLocks noGrp="1" noRot="1" noChangeArrowheads="1"/>
          </p:cNvSpPr>
          <p:nvPr>
            <p:ph type="title"/>
          </p:nvPr>
        </p:nvSpPr>
        <p:spPr>
          <a:xfrm>
            <a:off x="457200" y="3657607"/>
            <a:ext cx="8458200" cy="3001963"/>
          </a:xfrm>
        </p:spPr>
        <p:txBody>
          <a:bodyPr/>
          <a:lstStyle/>
          <a:p>
            <a:pPr eaLnBrk="1" hangingPunct="1">
              <a:defRPr/>
            </a:pPr>
            <a:r>
              <a:rPr lang="en-US" dirty="0">
                <a:solidFill>
                  <a:schemeClr val="tx1"/>
                </a:solidFill>
                <a:latin typeface="Arial" charset="0"/>
                <a:ea typeface="ＭＳ Ｐゴシック" charset="0"/>
                <a:cs typeface="Arial" charset="0"/>
              </a:rPr>
              <a:t>Felix (</a:t>
            </a:r>
            <a:r>
              <a:rPr lang="en-US" sz="3600" dirty="0">
                <a:solidFill>
                  <a:schemeClr val="tx1"/>
                </a:solidFill>
                <a:latin typeface="Arial" charset="0"/>
                <a:ea typeface="ＭＳ Ｐゴシック" charset="0"/>
                <a:cs typeface="Arial" charset="0"/>
              </a:rPr>
              <a:t>AD </a:t>
            </a:r>
            <a:r>
              <a:rPr lang="en-US" dirty="0">
                <a:solidFill>
                  <a:schemeClr val="tx1"/>
                </a:solidFill>
                <a:latin typeface="Arial" charset="0"/>
                <a:ea typeface="ＭＳ Ｐゴシック" charset="0"/>
                <a:cs typeface="Arial" charset="0"/>
              </a:rPr>
              <a:t>52-59) tried Paul in Caesarea, imprisoning him from </a:t>
            </a:r>
            <a:r>
              <a:rPr lang="en-US" sz="3600" dirty="0">
                <a:solidFill>
                  <a:schemeClr val="tx1"/>
                </a:solidFill>
                <a:latin typeface="Arial" charset="0"/>
                <a:ea typeface="ＭＳ Ｐゴシック" charset="0"/>
                <a:cs typeface="Arial" charset="0"/>
              </a:rPr>
              <a:t>AD </a:t>
            </a:r>
            <a:r>
              <a:rPr lang="en-US" dirty="0">
                <a:solidFill>
                  <a:schemeClr val="tx1"/>
                </a:solidFill>
                <a:latin typeface="Arial" charset="0"/>
                <a:ea typeface="ＭＳ Ｐゴシック" charset="0"/>
                <a:cs typeface="Arial" charset="0"/>
              </a:rPr>
              <a:t>57-59 (Acts 24).  Felix did not find Paul guilty but still confined him.</a:t>
            </a:r>
          </a:p>
        </p:txBody>
      </p:sp>
      <p:sp>
        <p:nvSpPr>
          <p:cNvPr id="138244" name="Text Box 4"/>
          <p:cNvSpPr txBox="1">
            <a:spLocks noChangeArrowheads="1"/>
          </p:cNvSpPr>
          <p:nvPr/>
        </p:nvSpPr>
        <p:spPr bwMode="auto">
          <a:xfrm>
            <a:off x="8382001" y="55566"/>
            <a:ext cx="712232" cy="45739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129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your cup?</a:t>
            </a:r>
          </a:p>
        </p:txBody>
      </p:sp>
      <p:pic>
        <p:nvPicPr>
          <p:cNvPr id="252930" name="Picture 2" descr="https://images-na.ssl-images-amazon.com/images/I/51YAZOdu3wL._SX425_.jpg">
            <a:extLst>
              <a:ext uri="{FF2B5EF4-FFF2-40B4-BE49-F238E27FC236}">
                <a16:creationId xmlns:a16="http://schemas.microsoft.com/office/drawing/2014/main" id="{3102DF08-CC8D-6A4F-8432-8F9BD0247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460500"/>
            <a:ext cx="5397500" cy="53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604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25</a:t>
            </a:r>
          </a:p>
        </p:txBody>
      </p:sp>
    </p:spTree>
    <p:extLst>
      <p:ext uri="{BB962C8B-B14F-4D97-AF65-F5344CB8AC3E}">
        <p14:creationId xmlns:p14="http://schemas.microsoft.com/office/powerpoint/2010/main" val="2134388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p:nvPr>
        </p:nvSpPr>
        <p:spPr>
          <a:xfrm>
            <a:off x="0" y="5486400"/>
            <a:ext cx="9220200" cy="1143000"/>
          </a:xfrm>
        </p:spPr>
        <p:txBody>
          <a:bodyPr/>
          <a:lstStyle/>
          <a:p>
            <a:pPr eaLnBrk="1" hangingPunct="1">
              <a:defRPr/>
            </a:pPr>
            <a:r>
              <a:rPr lang="en-US" dirty="0">
                <a:solidFill>
                  <a:schemeClr val="tx1"/>
                </a:solidFill>
                <a:latin typeface="Arial" charset="0"/>
                <a:ea typeface="ＭＳ Ｐゴシック" charset="0"/>
                <a:cs typeface="Arial" charset="0"/>
              </a:rPr>
              <a:t>Porcius Festus also tried Paul and found him innocent (Acts 25)</a:t>
            </a:r>
          </a:p>
        </p:txBody>
      </p:sp>
      <p:sp>
        <p:nvSpPr>
          <p:cNvPr id="140292" name="Text Box 4"/>
          <p:cNvSpPr txBox="1">
            <a:spLocks noChangeArrowheads="1"/>
          </p:cNvSpPr>
          <p:nvPr/>
        </p:nvSpPr>
        <p:spPr bwMode="auto">
          <a:xfrm>
            <a:off x="8597900" y="55566"/>
            <a:ext cx="712232" cy="45739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129</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26</a:t>
            </a:r>
          </a:p>
        </p:txBody>
      </p:sp>
    </p:spTree>
    <p:extLst>
      <p:ext uri="{BB962C8B-B14F-4D97-AF65-F5344CB8AC3E}">
        <p14:creationId xmlns:p14="http://schemas.microsoft.com/office/powerpoint/2010/main" val="3613582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31"/>
            <a:ext cx="5029200" cy="385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Rectangle 3"/>
          <p:cNvSpPr>
            <a:spLocks noGrp="1" noRot="1" noChangeArrowheads="1"/>
          </p:cNvSpPr>
          <p:nvPr>
            <p:ph type="title"/>
          </p:nvPr>
        </p:nvSpPr>
        <p:spPr>
          <a:xfrm>
            <a:off x="3124200" y="0"/>
            <a:ext cx="6019800" cy="3068638"/>
          </a:xfrm>
        </p:spPr>
        <p:txBody>
          <a:bodyPr/>
          <a:lstStyle/>
          <a:p>
            <a:pPr eaLnBrk="1" hangingPunct="1">
              <a:defRPr/>
            </a:pPr>
            <a:r>
              <a:rPr lang="en-US" sz="4000" dirty="0">
                <a:solidFill>
                  <a:schemeClr val="tx1"/>
                </a:solidFill>
                <a:latin typeface="Arial" charset="0"/>
                <a:ea typeface="ＭＳ Ｐゴシック" charset="0"/>
                <a:cs typeface="Arial" charset="0"/>
              </a:rPr>
              <a:t>Herod</a:t>
            </a:r>
            <a:r>
              <a:rPr lang="uk-UA" altLang="ja-JP" sz="4000" dirty="0">
                <a:solidFill>
                  <a:schemeClr val="tx1"/>
                </a:solidFill>
                <a:latin typeface="Arial" charset="0"/>
                <a:ea typeface="ＭＳ Ｐゴシック" charset="0"/>
                <a:cs typeface="Arial" charset="0"/>
              </a:rPr>
              <a:t>'</a:t>
            </a:r>
            <a:r>
              <a:rPr lang="en-US" altLang="ja-JP" sz="4000" dirty="0">
                <a:solidFill>
                  <a:schemeClr val="tx1"/>
                </a:solidFill>
                <a:latin typeface="Arial" charset="0"/>
                <a:ea typeface="ＭＳ Ｐゴシック" charset="0"/>
                <a:cs typeface="Arial" charset="0"/>
              </a:rPr>
              <a:t>s Great Grandson, King Agrippa II, also found Paul innocent </a:t>
            </a:r>
            <a:br>
              <a:rPr lang="en-US" altLang="ja-JP" sz="4000" dirty="0">
                <a:solidFill>
                  <a:schemeClr val="tx1"/>
                </a:solidFill>
                <a:latin typeface="Arial" charset="0"/>
                <a:ea typeface="ＭＳ Ｐゴシック" charset="0"/>
                <a:cs typeface="Arial" charset="0"/>
              </a:rPr>
            </a:br>
            <a:r>
              <a:rPr lang="en-US" altLang="ja-JP" sz="4000" dirty="0">
                <a:solidFill>
                  <a:schemeClr val="tx1"/>
                </a:solidFill>
                <a:latin typeface="Arial" charset="0"/>
                <a:ea typeface="ＭＳ Ｐゴシック" charset="0"/>
                <a:cs typeface="Arial" charset="0"/>
              </a:rPr>
              <a:t>(Acts 26:31)</a:t>
            </a:r>
            <a:endParaRPr lang="en-US" sz="4000" dirty="0">
              <a:solidFill>
                <a:schemeClr val="tx1"/>
              </a:solidFill>
              <a:latin typeface="Arial" charset="0"/>
              <a:ea typeface="ＭＳ Ｐゴシック" charset="0"/>
              <a:cs typeface="Arial" charset="0"/>
            </a:endParaRPr>
          </a:p>
        </p:txBody>
      </p:sp>
      <p:pic>
        <p:nvPicPr>
          <p:cNvPr id="4270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69984" t="16667" r="4462" b="43333"/>
          <a:stretch>
            <a:fillRect/>
          </a:stretch>
        </p:blipFill>
        <p:spPr bwMode="auto">
          <a:xfrm>
            <a:off x="1" y="0"/>
            <a:ext cx="320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2" name="Text Box 5"/>
          <p:cNvSpPr txBox="1">
            <a:spLocks noChangeArrowheads="1"/>
          </p:cNvSpPr>
          <p:nvPr/>
        </p:nvSpPr>
        <p:spPr bwMode="auto">
          <a:xfrm>
            <a:off x="0" y="6477001"/>
            <a:ext cx="3200400" cy="338447"/>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Bible Visual Resource Book, </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181</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27013" name="Text Box 6"/>
          <p:cNvSpPr txBox="1">
            <a:spLocks noChangeArrowheads="1"/>
          </p:cNvSpPr>
          <p:nvPr/>
        </p:nvSpPr>
        <p:spPr bwMode="auto">
          <a:xfrm>
            <a:off x="8382000" y="5"/>
            <a:ext cx="717550"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28</a:t>
            </a:r>
          </a:p>
        </p:txBody>
      </p:sp>
    </p:spTree>
    <p:extLst>
      <p:ext uri="{BB962C8B-B14F-4D97-AF65-F5344CB8AC3E}">
        <p14:creationId xmlns:p14="http://schemas.microsoft.com/office/powerpoint/2010/main" val="625632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3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933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152" y="474850"/>
            <a:ext cx="7950488" cy="5780834"/>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9334"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9335"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9336" name="Rectangle 8"/>
          <p:cNvSpPr>
            <a:spLocks noChangeArrowheads="1"/>
          </p:cNvSpPr>
          <p:nvPr/>
        </p:nvSpPr>
        <p:spPr bwMode="auto">
          <a:xfrm>
            <a:off x="571511" y="495860"/>
            <a:ext cx="7949045"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37"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6507" name="Text Box 10"/>
          <p:cNvSpPr txBox="1">
            <a:spLocks noChangeArrowheads="1"/>
          </p:cNvSpPr>
          <p:nvPr/>
        </p:nvSpPr>
        <p:spPr bwMode="auto">
          <a:xfrm>
            <a:off x="2933989" y="3024199"/>
            <a:ext cx="1608124"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6508"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6509" name="Text Box 12"/>
          <p:cNvSpPr txBox="1">
            <a:spLocks noChangeArrowheads="1"/>
          </p:cNvSpPr>
          <p:nvPr/>
        </p:nvSpPr>
        <p:spPr bwMode="auto">
          <a:xfrm>
            <a:off x="5964670" y="3501850"/>
            <a:ext cx="298047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•Pisidian Antioch</a:t>
            </a:r>
          </a:p>
        </p:txBody>
      </p:sp>
      <p:sp>
        <p:nvSpPr>
          <p:cNvPr id="106510" name="Text Box 13"/>
          <p:cNvSpPr txBox="1">
            <a:spLocks noChangeArrowheads="1"/>
          </p:cNvSpPr>
          <p:nvPr/>
        </p:nvSpPr>
        <p:spPr bwMode="auto">
          <a:xfrm>
            <a:off x="5186799" y="3717563"/>
            <a:ext cx="206618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•Ephesus</a:t>
            </a:r>
          </a:p>
        </p:txBody>
      </p:sp>
      <p:sp>
        <p:nvSpPr>
          <p:cNvPr id="106511" name="Text Box 14"/>
          <p:cNvSpPr txBox="1">
            <a:spLocks noChangeArrowheads="1"/>
          </p:cNvSpPr>
          <p:nvPr/>
        </p:nvSpPr>
        <p:spPr bwMode="auto">
          <a:xfrm>
            <a:off x="3899505" y="3787600"/>
            <a:ext cx="126167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9343"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6513" name="Text Box 16"/>
          <p:cNvSpPr txBox="1">
            <a:spLocks noChangeArrowheads="1"/>
          </p:cNvSpPr>
          <p:nvPr/>
        </p:nvSpPr>
        <p:spPr bwMode="auto">
          <a:xfrm>
            <a:off x="4625400" y="3076025"/>
            <a:ext cx="206790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9345" name="Group 17"/>
          <p:cNvGrpSpPr>
            <a:grpSpLocks/>
          </p:cNvGrpSpPr>
          <p:nvPr/>
        </p:nvGrpSpPr>
        <p:grpSpPr bwMode="auto">
          <a:xfrm>
            <a:off x="971264" y="2241179"/>
            <a:ext cx="7340023" cy="3760974"/>
            <a:chOff x="673" y="1600"/>
            <a:chExt cx="5086" cy="2685"/>
          </a:xfrm>
        </p:grpSpPr>
        <p:sp>
          <p:nvSpPr>
            <p:cNvPr id="106540" name="Text Box 18"/>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6541" name="Text Box 19"/>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6542" name="Text Box 20"/>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6543" name="Text Box 21"/>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sp>
        <p:nvSpPr>
          <p:cNvPr id="49174" name="Text Box 22"/>
          <p:cNvSpPr txBox="1">
            <a:spLocks noChangeArrowheads="1"/>
          </p:cNvSpPr>
          <p:nvPr/>
        </p:nvSpPr>
        <p:spPr bwMode="auto">
          <a:xfrm>
            <a:off x="867356" y="4182599"/>
            <a:ext cx="1718829"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21-28</a:t>
            </a:r>
          </a:p>
        </p:txBody>
      </p:sp>
      <p:sp>
        <p:nvSpPr>
          <p:cNvPr id="10651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grpSp>
        <p:nvGrpSpPr>
          <p:cNvPr id="3" name="Group 24"/>
          <p:cNvGrpSpPr>
            <a:grpSpLocks/>
          </p:cNvGrpSpPr>
          <p:nvPr/>
        </p:nvGrpSpPr>
        <p:grpSpPr bwMode="auto">
          <a:xfrm>
            <a:off x="382444" y="4689662"/>
            <a:ext cx="5759738" cy="613522"/>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9370" name="Text Box 26"/>
            <p:cNvSpPr txBox="1">
              <a:spLocks noChangeArrowheads="1"/>
            </p:cNvSpPr>
            <p:nvPr/>
          </p:nvSpPr>
          <p:spPr bwMode="auto">
            <a:xfrm>
              <a:off x="523" y="3366"/>
              <a:ext cx="36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4.</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To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Rome</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and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GAIN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4" name="Group 27"/>
          <p:cNvGrpSpPr>
            <a:grpSpLocks/>
          </p:cNvGrpSpPr>
          <p:nvPr/>
        </p:nvGrpSpPr>
        <p:grpSpPr bwMode="auto">
          <a:xfrm>
            <a:off x="382455" y="5483883"/>
            <a:ext cx="8595591" cy="1084169"/>
            <a:chOff x="625" y="3915"/>
            <a:chExt cx="5458" cy="7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9368" name="Rectangle 29"/>
            <p:cNvSpPr>
              <a:spLocks noChangeArrowheads="1"/>
            </p:cNvSpPr>
            <p:nvPr/>
          </p:nvSpPr>
          <p:spPr bwMode="auto">
            <a:xfrm>
              <a:off x="671" y="3940"/>
              <a:ext cx="5412" cy="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Significance: As a prisoner, sent to </a:t>
              </a:r>
              <a:r>
                <a:rPr kumimoji="0" lang="en-GB" sz="2200" b="1" i="0" u="sng" strike="noStrike" kern="1200" cap="none" spc="0" normalizeH="0" baseline="0" noProof="0" dirty="0">
                  <a:ln>
                    <a:noFill/>
                  </a:ln>
                  <a:solidFill>
                    <a:srgbClr val="FC0128"/>
                  </a:solidFill>
                  <a:effectLst/>
                  <a:uLnTx/>
                  <a:uFillTx/>
                  <a:latin typeface="Comic Sans MS" charset="0"/>
                  <a:ea typeface="MS Gothic" charset="0"/>
                  <a:cs typeface="MS Gothic" charset="0"/>
                </a:rPr>
                <a:t>Rome</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Christian influence in prison and the house of </a:t>
              </a:r>
              <a:r>
                <a:rPr kumimoji="0" lang="en-GB" sz="2200" b="1" i="0" u="sng" strike="noStrike" kern="1200" cap="none" spc="0" normalizeH="0" baseline="0" noProof="0" dirty="0">
                  <a:ln>
                    <a:noFill/>
                  </a:ln>
                  <a:solidFill>
                    <a:srgbClr val="FC0128"/>
                  </a:solidFill>
                  <a:effectLst/>
                  <a:uLnTx/>
                  <a:uFillTx/>
                  <a:latin typeface="Comic Sans MS" charset="0"/>
                  <a:ea typeface="MS Gothic" charset="0"/>
                  <a:cs typeface="MS Gothic" charset="0"/>
                </a:rPr>
                <a:t>Caesar</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important later letters; 5 years later </a:t>
              </a:r>
              <a:r>
                <a:rPr kumimoji="0" lang="ru-RU" altLang="ja-JP"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fought the good fight, kept the faith!</a:t>
              </a:r>
              <a:r>
                <a:rPr kumimoji="0" lang="ru-RU" altLang="ja-JP"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grpSp>
        <p:nvGrpSpPr>
          <p:cNvPr id="5" name="Group 30"/>
          <p:cNvGrpSpPr>
            <a:grpSpLocks/>
          </p:cNvGrpSpPr>
          <p:nvPr/>
        </p:nvGrpSpPr>
        <p:grpSpPr bwMode="auto">
          <a:xfrm>
            <a:off x="3983184" y="379603"/>
            <a:ext cx="4577773" cy="2997522"/>
            <a:chOff x="2760" y="270"/>
            <a:chExt cx="3172" cy="2142"/>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ROME</a:t>
              </a:r>
              <a:r>
                <a:rPr kumimoji="0" lang="uk-UA" altLang="ja-JP" sz="25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a:t>
              </a:r>
              <a:r>
                <a:rPr kumimoji="0" lang="en-GB" altLang="ja-JP" sz="25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S ANCIENT FORUM</a:t>
              </a:r>
              <a:endParaRPr kumimoji="0" lang="en-GB" sz="25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endParaRPr>
            </a:p>
          </p:txBody>
        </p:sp>
      </p:grpSp>
      <p:sp>
        <p:nvSpPr>
          <p:cNvPr id="99351" name="Text Box 33"/>
          <p:cNvSpPr txBox="1">
            <a:spLocks noChangeArrowheads="1"/>
          </p:cNvSpPr>
          <p:nvPr/>
        </p:nvSpPr>
        <p:spPr bwMode="auto">
          <a:xfrm>
            <a:off x="8612912" y="6168841"/>
            <a:ext cx="165966"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52" name="Rectangle 34"/>
          <p:cNvSpPr>
            <a:spLocks noChangeArrowheads="1"/>
          </p:cNvSpPr>
          <p:nvPr/>
        </p:nvSpPr>
        <p:spPr bwMode="auto">
          <a:xfrm>
            <a:off x="7906967"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9353"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46</a:t>
            </a:r>
          </a:p>
        </p:txBody>
      </p:sp>
      <p:sp>
        <p:nvSpPr>
          <p:cNvPr id="99354" name="Text Box 36"/>
          <p:cNvSpPr txBox="1">
            <a:spLocks noChangeArrowheads="1"/>
          </p:cNvSpPr>
          <p:nvPr/>
        </p:nvSpPr>
        <p:spPr bwMode="auto">
          <a:xfrm>
            <a:off x="8696616" y="6481203"/>
            <a:ext cx="281421" cy="29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3</a:t>
            </a:r>
          </a:p>
        </p:txBody>
      </p:sp>
      <p:sp>
        <p:nvSpPr>
          <p:cNvPr id="49189" name="AutoShape 37"/>
          <p:cNvSpPr>
            <a:spLocks noChangeArrowheads="1"/>
          </p:cNvSpPr>
          <p:nvPr/>
        </p:nvSpPr>
        <p:spPr bwMode="auto">
          <a:xfrm>
            <a:off x="2853184" y="3041010"/>
            <a:ext cx="988579" cy="357187"/>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151537" y="271746"/>
            <a:ext cx="3714750" cy="238545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9364" name="Text Box 40"/>
            <p:cNvSpPr txBox="1">
              <a:spLocks noChangeArrowheads="1"/>
            </p:cNvSpPr>
            <p:nvPr/>
          </p:nvSpPr>
          <p:spPr bwMode="auto">
            <a:xfrm>
              <a:off x="105" y="361"/>
              <a:ext cx="2573" cy="1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59-62</a:t>
              </a:r>
            </a:p>
          </p:txBody>
        </p:sp>
      </p:grpSp>
      <p:sp>
        <p:nvSpPr>
          <p:cNvPr id="49193" name="AutoShape 41"/>
          <p:cNvSpPr>
            <a:spLocks noChangeArrowheads="1"/>
          </p:cNvSpPr>
          <p:nvPr/>
        </p:nvSpPr>
        <p:spPr bwMode="auto">
          <a:xfrm rot="5340000">
            <a:off x="3412247" y="3533589"/>
            <a:ext cx="607919"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4" name="AutoShape 42"/>
          <p:cNvSpPr>
            <a:spLocks noChangeArrowheads="1"/>
          </p:cNvSpPr>
          <p:nvPr/>
        </p:nvSpPr>
        <p:spPr bwMode="auto">
          <a:xfrm rot="1200000">
            <a:off x="3716193" y="4382904"/>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5" name="AutoShape 43"/>
          <p:cNvSpPr>
            <a:spLocks noChangeArrowheads="1"/>
          </p:cNvSpPr>
          <p:nvPr/>
        </p:nvSpPr>
        <p:spPr bwMode="auto">
          <a:xfrm rot="60000">
            <a:off x="5411945" y="4298859"/>
            <a:ext cx="629227"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6" name="AutoShape 44"/>
          <p:cNvSpPr>
            <a:spLocks noChangeArrowheads="1"/>
          </p:cNvSpPr>
          <p:nvPr/>
        </p:nvSpPr>
        <p:spPr bwMode="auto">
          <a:xfrm rot="5880000">
            <a:off x="6032354" y="4362126"/>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9197" name="Freeform 45"/>
          <p:cNvSpPr>
            <a:spLocks noChangeArrowheads="1"/>
          </p:cNvSpPr>
          <p:nvPr/>
        </p:nvSpPr>
        <p:spPr bwMode="auto">
          <a:xfrm>
            <a:off x="3784023" y="3206284"/>
            <a:ext cx="2749262" cy="1624853"/>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9362" name="Title 1"/>
          <p:cNvSpPr>
            <a:spLocks noGrp="1"/>
          </p:cNvSpPr>
          <p:nvPr>
            <p:ph type="title" idx="4294967295"/>
          </p:nvPr>
        </p:nvSpPr>
        <p:spPr bwMode="auto">
          <a:xfrm>
            <a:off x="457502" y="-747980"/>
            <a:ext cx="8229023" cy="7073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4.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To </a:t>
            </a:r>
            <a:r>
              <a:rPr lang="en-GB" altLang="ja-JP" sz="2900" b="1" u="sng">
                <a:solidFill>
                  <a:srgbClr val="FC0128"/>
                </a:solidFill>
                <a:latin typeface="Comic Sans MS" charset="0"/>
                <a:cs typeface="ＭＳ Ｐゴシック" charset="0"/>
              </a:rPr>
              <a:t>Rome</a:t>
            </a:r>
            <a:r>
              <a:rPr lang="en-GB" altLang="ja-JP" sz="2900" b="1">
                <a:latin typeface="Comic Sans MS" charset="0"/>
                <a:cs typeface="ＭＳ Ｐゴシック" charset="0"/>
              </a:rPr>
              <a:t> and </a:t>
            </a:r>
            <a:r>
              <a:rPr lang="en-GB" altLang="ja-JP" sz="2900" b="1" u="sng">
                <a:solidFill>
                  <a:srgbClr val="FC0128"/>
                </a:solidFill>
                <a:latin typeface="Comic Sans MS" charset="0"/>
                <a:cs typeface="ＭＳ Ｐゴシック" charset="0"/>
              </a:rPr>
              <a:t>GAIN</a:t>
            </a:r>
            <a:r>
              <a:rPr lang="en-GB" altLang="ja-JP" sz="2900" b="1">
                <a:latin typeface="Comic Sans MS" charset="0"/>
                <a:cs typeface="ＭＳ Ｐゴシック" charset="0"/>
              </a:rPr>
              <a: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3337163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a:latin typeface="Arial" charset="0"/>
                <a:ea typeface="ＭＳ Ｐゴシック" charset="0"/>
                <a:cs typeface="Arial" charset="0"/>
              </a:rPr>
              <a:t>Gospel Progress</a:t>
            </a:r>
          </a:p>
        </p:txBody>
      </p:sp>
      <p:sp>
        <p:nvSpPr>
          <p:cNvPr id="433154" name="Text Box 2"/>
          <p:cNvSpPr txBox="1">
            <a:spLocks noChangeArrowheads="1"/>
          </p:cNvSpPr>
          <p:nvPr/>
        </p:nvSpPr>
        <p:spPr bwMode="auto">
          <a:xfrm>
            <a:off x="8458205" y="5"/>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124</a:t>
            </a: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Arial" charset="0"/>
                <a:ea typeface="Arial" charset="0"/>
                <a:cs typeface="Arial" charset="0"/>
              </a:rPr>
              <a:t>The </a:t>
            </a:r>
            <a:r>
              <a:rPr kumimoji="0" lang="en-US" altLang="zh-CN" sz="2800" b="1" i="0" u="sng" strike="noStrike" kern="1200" cap="none" spc="0" normalizeH="0" baseline="0" noProof="0">
                <a:ln>
                  <a:noFill/>
                </a:ln>
                <a:solidFill>
                  <a:srgbClr val="FFFF00"/>
                </a:solidFill>
                <a:effectLst/>
                <a:uLnTx/>
                <a:uFillTx/>
                <a:latin typeface="Arial" charset="0"/>
                <a:ea typeface="Arial" charset="0"/>
                <a:cs typeface="Arial" charset="0"/>
              </a:rPr>
              <a:t>progress of the gospel</a:t>
            </a:r>
            <a:r>
              <a:rPr kumimoji="0" lang="en-US" altLang="zh-CN" sz="2800" b="1" i="0" u="none" strike="noStrike" kern="1200" cap="none" spc="0" normalizeH="0" baseline="0" noProof="0">
                <a:ln>
                  <a:noFill/>
                </a:ln>
                <a:solidFill>
                  <a:srgbClr val="FFFF00"/>
                </a:solidFill>
                <a:effectLst/>
                <a:uLnTx/>
                <a:uFillTx/>
                <a:latin typeface="Arial" charset="0"/>
                <a:ea typeface="Arial" charset="0"/>
                <a:cs typeface="Arial" charset="0"/>
              </a:rPr>
              <a:t> in Acts is seen by contrasting the beginning and the end: </a:t>
            </a:r>
            <a:endParaRPr kumimoji="0" lang="en-US" sz="2800" b="1" i="0" u="none" strike="noStrike" kern="1200" cap="none" spc="0" normalizeH="0" baseline="0" noProof="0">
              <a:ln>
                <a:noFill/>
              </a:ln>
              <a:solidFill>
                <a:srgbClr val="FFFF00"/>
              </a:solidFill>
              <a:effectLst/>
              <a:uLnTx/>
              <a:uFillTx/>
              <a:latin typeface="Arial" charset="0"/>
              <a:ea typeface="Arial" charset="0"/>
              <a:cs typeface="Arial"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a:t>
              </a: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33</a:t>
            </a: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62</a:t>
            </a: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Church</a:t>
              </a: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Non-existent</a:t>
            </a: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Thriving</a:t>
            </a: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Composition of believers</a:t>
              </a: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100% Jewish</a:t>
            </a: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Mostly Gentiles</a:t>
            </a: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Location</a:t>
              </a: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Jerusalem</a:t>
            </a: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Rome</a:t>
            </a: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Arial" charset="0"/>
                    <a:cs typeface="Arial" charset="0"/>
                  </a:rPr>
                  <a:t>Acts 1</a:t>
                </a: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Arial" charset="0"/>
                    <a:cs typeface="Arial" charset="0"/>
                  </a:rPr>
                  <a:t>Acts 28</a:t>
                </a: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Central Figure</a:t>
                </a: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Peter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(narrow ministry)</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Paul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(broad ministry)</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516DA-EC07-0D4C-B220-E4A4784AFAFA}"/>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70916418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Asia Teaching 1991-2021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012934" y="5410200"/>
            <a:ext cx="2597861" cy="646331"/>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 BIBLE COLLEGE</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THAILAND</a:t>
            </a:r>
          </a:p>
        </p:txBody>
      </p:sp>
      <p:sp>
        <p:nvSpPr>
          <p:cNvPr id="30" name="Text Box 17"/>
          <p:cNvSpPr txBox="1">
            <a:spLocks noChangeArrowheads="1"/>
          </p:cNvSpPr>
          <p:nvPr/>
        </p:nvSpPr>
        <p:spPr bwMode="auto">
          <a:xfrm>
            <a:off x="6771456"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SRI LANKA</a:t>
            </a: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0" y="1062391"/>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387379" y="4725150"/>
            <a:ext cx="2209800" cy="424543"/>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829620"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 Asia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474438" y="3503098"/>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1799586" y="1863629"/>
            <a:ext cx="736287" cy="463837"/>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2599765" y="1731407"/>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Eastern Empire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0886"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 of Acts</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"But you will receive power when the Holy Spirit comes on you; and </a:t>
            </a:r>
            <a:r>
              <a:rPr kumimoji="0" lang="en-US" altLang="zh-CN"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pitchFamily="-108" charset="-128"/>
                <a:cs typeface="Arial" charset="0"/>
              </a:rPr>
              <a:t>you will be my witnesses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in Jerusalem, and in all Judea and Samaria, and to the ends of the earth" (Acts 1:8). </a:t>
            </a:r>
          </a:p>
        </p:txBody>
      </p:sp>
    </p:spTree>
    <p:extLst>
      <p:ext uri="{BB962C8B-B14F-4D97-AF65-F5344CB8AC3E}">
        <p14:creationId xmlns:p14="http://schemas.microsoft.com/office/powerpoint/2010/main" val="83145110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pic>
        <p:nvPicPr>
          <p:cNvPr id="4" name="Picture 3">
            <a:extLst>
              <a:ext uri="{FF2B5EF4-FFF2-40B4-BE49-F238E27FC236}">
                <a16:creationId xmlns:a16="http://schemas.microsoft.com/office/drawing/2014/main" id="{B6918580-FD4B-7341-804F-C7A60BD0FCFC}"/>
              </a:ext>
            </a:extLst>
          </p:cNvPr>
          <p:cNvPicPr>
            <a:picLocks noChangeAspect="1"/>
          </p:cNvPicPr>
          <p:nvPr/>
        </p:nvPicPr>
        <p:blipFill>
          <a:blip r:embed="rId3"/>
          <a:stretch>
            <a:fillRect/>
          </a:stretch>
        </p:blipFill>
        <p:spPr>
          <a:xfrm>
            <a:off x="0" y="185615"/>
            <a:ext cx="9144000" cy="6486769"/>
          </a:xfrm>
          <a:prstGeom prst="rect">
            <a:avLst/>
          </a:prstGeom>
        </p:spPr>
      </p:pic>
    </p:spTree>
    <p:extLst>
      <p:ext uri="{BB962C8B-B14F-4D97-AF65-F5344CB8AC3E}">
        <p14:creationId xmlns:p14="http://schemas.microsoft.com/office/powerpoint/2010/main" val="30606007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91923" y="29470"/>
            <a:ext cx="4452079"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(bachelor to doctoral)</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6" name="Rectangle 2">
            <a:extLst>
              <a:ext uri="{FF2B5EF4-FFF2-40B4-BE49-F238E27FC236}">
                <a16:creationId xmlns:a16="http://schemas.microsoft.com/office/drawing/2014/main" id="{CDC31459-9538-174B-A1B6-63D224492011}"/>
              </a:ext>
            </a:extLst>
          </p:cNvPr>
          <p:cNvSpPr txBox="1">
            <a:spLocks noChangeArrowheads="1"/>
          </p:cNvSpPr>
          <p:nvPr/>
        </p:nvSpPr>
        <p:spPr bwMode="auto">
          <a:xfrm>
            <a:off x="0" y="29470"/>
            <a:ext cx="4452079"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Whitman Academy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(K-12)</a:t>
            </a:r>
          </a:p>
        </p:txBody>
      </p:sp>
      <p:pic>
        <p:nvPicPr>
          <p:cNvPr id="4" name="Picture 3">
            <a:extLst>
              <a:ext uri="{FF2B5EF4-FFF2-40B4-BE49-F238E27FC236}">
                <a16:creationId xmlns:a16="http://schemas.microsoft.com/office/drawing/2014/main" id="{C818C3AE-054B-204D-9C95-566911B7A60F}"/>
              </a:ext>
            </a:extLst>
          </p:cNvPr>
          <p:cNvPicPr>
            <a:picLocks noChangeAspect="1"/>
          </p:cNvPicPr>
          <p:nvPr/>
        </p:nvPicPr>
        <p:blipFill>
          <a:blip r:embed="rId3"/>
          <a:stretch>
            <a:fillRect/>
          </a:stretch>
        </p:blipFill>
        <p:spPr>
          <a:xfrm>
            <a:off x="-1" y="0"/>
            <a:ext cx="9182259" cy="6858000"/>
          </a:xfrm>
          <a:prstGeom prst="rect">
            <a:avLst/>
          </a:prstGeom>
        </p:spPr>
      </p:pic>
    </p:spTree>
    <p:extLst>
      <p:ext uri="{BB962C8B-B14F-4D97-AF65-F5344CB8AC3E}">
        <p14:creationId xmlns:p14="http://schemas.microsoft.com/office/powerpoint/2010/main" val="19591840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031958" y="-511"/>
            <a:ext cx="3075709" cy="729773"/>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Faculty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6" name="Rectangle 2">
            <a:extLst>
              <a:ext uri="{FF2B5EF4-FFF2-40B4-BE49-F238E27FC236}">
                <a16:creationId xmlns:a16="http://schemas.microsoft.com/office/drawing/2014/main" id="{56A8A3F3-7E24-2B42-9A5D-BE4F71841408}"/>
              </a:ext>
            </a:extLst>
          </p:cNvPr>
          <p:cNvSpPr txBox="1">
            <a:spLocks noChangeArrowheads="1"/>
          </p:cNvSpPr>
          <p:nvPr/>
        </p:nvSpPr>
        <p:spPr bwMode="auto">
          <a:xfrm>
            <a:off x="299702"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 Faculty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 Doctorates</a:t>
            </a:r>
          </a:p>
        </p:txBody>
      </p:sp>
      <p:pic>
        <p:nvPicPr>
          <p:cNvPr id="4106" name="Picture 10" descr="Faculty Icon #177709 - Free Icons Library">
            <a:hlinkClick r:id="rId3"/>
            <a:extLst>
              <a:ext uri="{FF2B5EF4-FFF2-40B4-BE49-F238E27FC236}">
                <a16:creationId xmlns:a16="http://schemas.microsoft.com/office/drawing/2014/main" id="{344FB221-75F8-EA46-A201-B5070445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8D42BEE-70EB-044A-A58C-8FBD52745A67}"/>
              </a:ext>
            </a:extLst>
          </p:cNvPr>
          <p:cNvPicPr>
            <a:picLocks noChangeAspect="1"/>
          </p:cNvPicPr>
          <p:nvPr/>
        </p:nvPicPr>
        <p:blipFill>
          <a:blip r:embed="rId5"/>
          <a:stretch>
            <a:fillRect/>
          </a:stretch>
        </p:blipFill>
        <p:spPr>
          <a:xfrm>
            <a:off x="0" y="192506"/>
            <a:ext cx="2847674" cy="1234914"/>
          </a:xfrm>
          <a:prstGeom prst="rect">
            <a:avLst/>
          </a:prstGeom>
        </p:spPr>
      </p:pic>
      <p:grpSp>
        <p:nvGrpSpPr>
          <p:cNvPr id="25" name="Group 24">
            <a:extLst>
              <a:ext uri="{FF2B5EF4-FFF2-40B4-BE49-F238E27FC236}">
                <a16:creationId xmlns:a16="http://schemas.microsoft.com/office/drawing/2014/main" id="{8DB6F1E3-D42A-594D-AD24-088E2856A72D}"/>
              </a:ext>
            </a:extLst>
          </p:cNvPr>
          <p:cNvGrpSpPr/>
          <p:nvPr/>
        </p:nvGrpSpPr>
        <p:grpSpPr>
          <a:xfrm>
            <a:off x="6291951" y="0"/>
            <a:ext cx="2821605" cy="1798684"/>
            <a:chOff x="6291951" y="0"/>
            <a:chExt cx="2821605" cy="1798684"/>
          </a:xfrm>
        </p:grpSpPr>
        <p:pic>
          <p:nvPicPr>
            <p:cNvPr id="23" name="Picture 22">
              <a:extLst>
                <a:ext uri="{FF2B5EF4-FFF2-40B4-BE49-F238E27FC236}">
                  <a16:creationId xmlns:a16="http://schemas.microsoft.com/office/drawing/2014/main" id="{1CD1668A-95DC-5344-9170-39EA16BB65F0}"/>
                </a:ext>
              </a:extLst>
            </p:cNvPr>
            <p:cNvPicPr>
              <a:picLocks noChangeAspect="1"/>
            </p:cNvPicPr>
            <p:nvPr/>
          </p:nvPicPr>
          <p:blipFill rotWithShape="1">
            <a:blip r:embed="rId6"/>
            <a:srcRect r="42954"/>
            <a:stretch/>
          </p:blipFill>
          <p:spPr>
            <a:xfrm>
              <a:off x="6291951" y="0"/>
              <a:ext cx="2579571" cy="1798684"/>
            </a:xfrm>
            <a:prstGeom prst="rect">
              <a:avLst/>
            </a:prstGeom>
          </p:spPr>
        </p:pic>
        <p:sp>
          <p:nvSpPr>
            <p:cNvPr id="24" name="Rectangle 23">
              <a:extLst>
                <a:ext uri="{FF2B5EF4-FFF2-40B4-BE49-F238E27FC236}">
                  <a16:creationId xmlns:a16="http://schemas.microsoft.com/office/drawing/2014/main" id="{5DC0D026-EC59-5E40-B566-4ED998D7ABCE}"/>
                </a:ext>
              </a:extLst>
            </p:cNvPr>
            <p:cNvSpPr/>
            <p:nvPr/>
          </p:nvSpPr>
          <p:spPr bwMode="auto">
            <a:xfrm>
              <a:off x="7823770" y="1020279"/>
              <a:ext cx="1289786" cy="27913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pic>
        <p:nvPicPr>
          <p:cNvPr id="32" name="Picture 10" descr="Faculty Icon #177709 - Free Icons Library">
            <a:hlinkClick r:id="rId3"/>
            <a:extLst>
              <a:ext uri="{FF2B5EF4-FFF2-40B4-BE49-F238E27FC236}">
                <a16:creationId xmlns:a16="http://schemas.microsoft.com/office/drawing/2014/main" id="{035F53D0-634B-024C-80D8-AAAC3D9B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aculty Icon #177709 - Free Icons Library">
            <a:hlinkClick r:id="rId3"/>
            <a:extLst>
              <a:ext uri="{FF2B5EF4-FFF2-40B4-BE49-F238E27FC236}">
                <a16:creationId xmlns:a16="http://schemas.microsoft.com/office/drawing/2014/main" id="{E4612B00-9592-984C-BDD6-49244B84B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aculty Icon #177709 - Free Icons Library">
            <a:hlinkClick r:id="rId3"/>
            <a:extLst>
              <a:ext uri="{FF2B5EF4-FFF2-40B4-BE49-F238E27FC236}">
                <a16:creationId xmlns:a16="http://schemas.microsoft.com/office/drawing/2014/main" id="{0FBF821C-92CE-BE49-BC7D-5F162C964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Faculty Icon #177709 - Free Icons Library">
            <a:hlinkClick r:id="rId3"/>
            <a:extLst>
              <a:ext uri="{FF2B5EF4-FFF2-40B4-BE49-F238E27FC236}">
                <a16:creationId xmlns:a16="http://schemas.microsoft.com/office/drawing/2014/main" id="{1432FB58-BF12-4E4E-97BF-EDBD5782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Faculty Icon #177709 - Free Icons Library">
            <a:hlinkClick r:id="rId3"/>
            <a:extLst>
              <a:ext uri="{FF2B5EF4-FFF2-40B4-BE49-F238E27FC236}">
                <a16:creationId xmlns:a16="http://schemas.microsoft.com/office/drawing/2014/main" id="{8D5A4F4C-A296-4D4B-BCFC-22D0856B5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Faculty Icon #177709 - Free Icons Library">
            <a:hlinkClick r:id="rId3"/>
            <a:extLst>
              <a:ext uri="{FF2B5EF4-FFF2-40B4-BE49-F238E27FC236}">
                <a16:creationId xmlns:a16="http://schemas.microsoft.com/office/drawing/2014/main" id="{C2C20CBC-1CDE-8D43-9641-795B5779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Faculty Icon #177709 - Free Icons Library">
            <a:hlinkClick r:id="rId3"/>
            <a:extLst>
              <a:ext uri="{FF2B5EF4-FFF2-40B4-BE49-F238E27FC236}">
                <a16:creationId xmlns:a16="http://schemas.microsoft.com/office/drawing/2014/main" id="{DB53F375-ADDA-DB4A-8B0A-DBED871CF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Faculty Icon #177709 - Free Icons Library">
            <a:hlinkClick r:id="rId3"/>
            <a:extLst>
              <a:ext uri="{FF2B5EF4-FFF2-40B4-BE49-F238E27FC236}">
                <a16:creationId xmlns:a16="http://schemas.microsoft.com/office/drawing/2014/main" id="{E4EAF7AB-C02B-6442-B485-2F7572D6B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aculty Icon #177709 - Free Icons Library">
            <a:hlinkClick r:id="rId3"/>
            <a:extLst>
              <a:ext uri="{FF2B5EF4-FFF2-40B4-BE49-F238E27FC236}">
                <a16:creationId xmlns:a16="http://schemas.microsoft.com/office/drawing/2014/main" id="{E53B8786-CE6F-C744-B6C2-42B79E19D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Faculty Icon #177709 - Free Icons Library">
            <a:hlinkClick r:id="rId3"/>
            <a:extLst>
              <a:ext uri="{FF2B5EF4-FFF2-40B4-BE49-F238E27FC236}">
                <a16:creationId xmlns:a16="http://schemas.microsoft.com/office/drawing/2014/main" id="{5FD4E2DD-1790-C043-9402-97C5536D3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Faculty Icon #177709 - Free Icons Library">
            <a:hlinkClick r:id="rId3"/>
            <a:extLst>
              <a:ext uri="{FF2B5EF4-FFF2-40B4-BE49-F238E27FC236}">
                <a16:creationId xmlns:a16="http://schemas.microsoft.com/office/drawing/2014/main" id="{69A04E16-AC1F-6046-802E-52D68683E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Faculty Icon #177709 - Free Icons Library">
            <a:hlinkClick r:id="rId3"/>
            <a:extLst>
              <a:ext uri="{FF2B5EF4-FFF2-40B4-BE49-F238E27FC236}">
                <a16:creationId xmlns:a16="http://schemas.microsoft.com/office/drawing/2014/main" id="{34062554-F1A6-864D-8284-D1C17F682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aculty Icon #177709 - Free Icons Library">
            <a:hlinkClick r:id="rId3"/>
            <a:extLst>
              <a:ext uri="{FF2B5EF4-FFF2-40B4-BE49-F238E27FC236}">
                <a16:creationId xmlns:a16="http://schemas.microsoft.com/office/drawing/2014/main" id="{31CE5A95-AE83-6449-919A-93C4A3CCB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Faculty Icon #177709 - Free Icons Library">
            <a:hlinkClick r:id="rId3"/>
            <a:extLst>
              <a:ext uri="{FF2B5EF4-FFF2-40B4-BE49-F238E27FC236}">
                <a16:creationId xmlns:a16="http://schemas.microsoft.com/office/drawing/2014/main" id="{FC26C83F-9FE3-4F44-B559-133E738E5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aculty Icon #177709 - Free Icons Library">
            <a:hlinkClick r:id="rId3"/>
            <a:extLst>
              <a:ext uri="{FF2B5EF4-FFF2-40B4-BE49-F238E27FC236}">
                <a16:creationId xmlns:a16="http://schemas.microsoft.com/office/drawing/2014/main" id="{F5D0B4CC-4A94-4D40-A8C2-70B9C291F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Faculty Icon #177709 - Free Icons Library">
            <a:hlinkClick r:id="rId3"/>
            <a:extLst>
              <a:ext uri="{FF2B5EF4-FFF2-40B4-BE49-F238E27FC236}">
                <a16:creationId xmlns:a16="http://schemas.microsoft.com/office/drawing/2014/main" id="{48898D5D-FC1F-874F-845F-5C1BC20A7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aculty Icon #177709 - Free Icons Library">
            <a:hlinkClick r:id="rId3"/>
            <a:extLst>
              <a:ext uri="{FF2B5EF4-FFF2-40B4-BE49-F238E27FC236}">
                <a16:creationId xmlns:a16="http://schemas.microsoft.com/office/drawing/2014/main" id="{3E42CAE5-AA99-E448-AE84-EA7C40E99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aculty Icon #177709 - Free Icons Library">
            <a:hlinkClick r:id="rId3"/>
            <a:extLst>
              <a:ext uri="{FF2B5EF4-FFF2-40B4-BE49-F238E27FC236}">
                <a16:creationId xmlns:a16="http://schemas.microsoft.com/office/drawing/2014/main" id="{A5E21014-367C-9F47-81E7-C2671391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aculty Icon #177709 - Free Icons Library">
            <a:hlinkClick r:id="rId3"/>
            <a:extLst>
              <a:ext uri="{FF2B5EF4-FFF2-40B4-BE49-F238E27FC236}">
                <a16:creationId xmlns:a16="http://schemas.microsoft.com/office/drawing/2014/main" id="{134F720E-B315-304F-8817-4B634413F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aculty Icon #177709 - Free Icons Library">
            <a:hlinkClick r:id="rId3"/>
            <a:extLst>
              <a:ext uri="{FF2B5EF4-FFF2-40B4-BE49-F238E27FC236}">
                <a16:creationId xmlns:a16="http://schemas.microsoft.com/office/drawing/2014/main" id="{82CEC890-617E-D94F-A6CF-1703887D3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Faculty Icon #177709 - Free Icons Library">
            <a:hlinkClick r:id="rId3"/>
            <a:extLst>
              <a:ext uri="{FF2B5EF4-FFF2-40B4-BE49-F238E27FC236}">
                <a16:creationId xmlns:a16="http://schemas.microsoft.com/office/drawing/2014/main" id="{3B7633F9-7427-BA43-8B73-92B01594F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aculty Icon #177709 - Free Icons Library">
            <a:hlinkClick r:id="rId3"/>
            <a:extLst>
              <a:ext uri="{FF2B5EF4-FFF2-40B4-BE49-F238E27FC236}">
                <a16:creationId xmlns:a16="http://schemas.microsoft.com/office/drawing/2014/main" id="{ECA76F38-33FD-714E-81BC-1C22D711E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Faculty Icon #177709 - Free Icons Library">
            <a:hlinkClick r:id="rId3"/>
            <a:extLst>
              <a:ext uri="{FF2B5EF4-FFF2-40B4-BE49-F238E27FC236}">
                <a16:creationId xmlns:a16="http://schemas.microsoft.com/office/drawing/2014/main" id="{4DF83DFA-EB85-1C48-AD7C-B6C3A3337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Faculty Icon #177709 - Free Icons Library">
            <a:hlinkClick r:id="rId3"/>
            <a:extLst>
              <a:ext uri="{FF2B5EF4-FFF2-40B4-BE49-F238E27FC236}">
                <a16:creationId xmlns:a16="http://schemas.microsoft.com/office/drawing/2014/main" id="{00FFD01C-A741-0B4B-A090-C660C62FA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aculty Icon #177709 - Free Icons Library">
            <a:hlinkClick r:id="rId3"/>
            <a:extLst>
              <a:ext uri="{FF2B5EF4-FFF2-40B4-BE49-F238E27FC236}">
                <a16:creationId xmlns:a16="http://schemas.microsoft.com/office/drawing/2014/main" id="{7851B376-1521-8A43-9E8F-5012CA21F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261"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Faculty Icon #177709 - Free Icons Library">
            <a:hlinkClick r:id="rId3"/>
            <a:extLst>
              <a:ext uri="{FF2B5EF4-FFF2-40B4-BE49-F238E27FC236}">
                <a16:creationId xmlns:a16="http://schemas.microsoft.com/office/drawing/2014/main" id="{FD53DE87-6E00-5A45-909C-9D31100D4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470"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Faculty Icon #177709 - Free Icons Library">
            <a:hlinkClick r:id="rId3"/>
            <a:extLst>
              <a:ext uri="{FF2B5EF4-FFF2-40B4-BE49-F238E27FC236}">
                <a16:creationId xmlns:a16="http://schemas.microsoft.com/office/drawing/2014/main" id="{682E4C7E-7820-0048-BCB5-E504B9670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679"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Faculty Icon #177709 - Free Icons Library">
            <a:hlinkClick r:id="rId3"/>
            <a:extLst>
              <a:ext uri="{FF2B5EF4-FFF2-40B4-BE49-F238E27FC236}">
                <a16:creationId xmlns:a16="http://schemas.microsoft.com/office/drawing/2014/main" id="{F6800FD2-D7A8-EA49-B327-D41E2400E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888"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Faculty Icon #177709 - Free Icons Library">
            <a:hlinkClick r:id="rId3"/>
            <a:extLst>
              <a:ext uri="{FF2B5EF4-FFF2-40B4-BE49-F238E27FC236}">
                <a16:creationId xmlns:a16="http://schemas.microsoft.com/office/drawing/2014/main" id="{0762E5DD-4A6E-0A4B-AABC-55226B1160A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Faculty Icon #177709 - Free Icons Library">
            <a:hlinkClick r:id="rId3"/>
            <a:extLst>
              <a:ext uri="{FF2B5EF4-FFF2-40B4-BE49-F238E27FC236}">
                <a16:creationId xmlns:a16="http://schemas.microsoft.com/office/drawing/2014/main" id="{E60261EC-5896-E94A-A4DB-68EE33FA56C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9261"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aculty Icon #177709 - Free Icons Library">
            <a:hlinkClick r:id="rId3"/>
            <a:extLst>
              <a:ext uri="{FF2B5EF4-FFF2-40B4-BE49-F238E27FC236}">
                <a16:creationId xmlns:a16="http://schemas.microsoft.com/office/drawing/2014/main" id="{0C9101FF-021E-FF45-9BCF-2F4A4146644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4470"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Faculty Icon #177709 - Free Icons Library">
            <a:hlinkClick r:id="rId3"/>
            <a:extLst>
              <a:ext uri="{FF2B5EF4-FFF2-40B4-BE49-F238E27FC236}">
                <a16:creationId xmlns:a16="http://schemas.microsoft.com/office/drawing/2014/main" id="{6E290D04-75C1-B94B-8B5A-02141AEAA74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9679"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Faculty Icon #177709 - Free Icons Library">
            <a:hlinkClick r:id="rId3"/>
            <a:extLst>
              <a:ext uri="{FF2B5EF4-FFF2-40B4-BE49-F238E27FC236}">
                <a16:creationId xmlns:a16="http://schemas.microsoft.com/office/drawing/2014/main" id="{3BFD5549-3C77-EF4F-A960-092B9AD0F3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44888"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Faculty Icon #177709 - Free Icons Library">
            <a:hlinkClick r:id="rId3"/>
            <a:extLst>
              <a:ext uri="{FF2B5EF4-FFF2-40B4-BE49-F238E27FC236}">
                <a16:creationId xmlns:a16="http://schemas.microsoft.com/office/drawing/2014/main" id="{9EE1E849-EF48-9344-9D16-17316BD583F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2457122"/>
            <a:ext cx="722149" cy="72214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2">
            <a:extLst>
              <a:ext uri="{FF2B5EF4-FFF2-40B4-BE49-F238E27FC236}">
                <a16:creationId xmlns:a16="http://schemas.microsoft.com/office/drawing/2014/main" id="{9ADE6BFE-222E-C34B-828A-A325BCC719CA}"/>
              </a:ext>
            </a:extLst>
          </p:cNvPr>
          <p:cNvSpPr txBox="1">
            <a:spLocks noChangeArrowheads="1"/>
          </p:cNvSpPr>
          <p:nvPr/>
        </p:nvSpPr>
        <p:spPr bwMode="auto">
          <a:xfrm>
            <a:off x="5218344"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15 Faculty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Doctorates</a:t>
            </a:r>
          </a:p>
        </p:txBody>
      </p:sp>
      <p:pic>
        <p:nvPicPr>
          <p:cNvPr id="67" name="Picture 10" descr="Faculty Icon #177709 - Free Icons Library">
            <a:hlinkClick r:id="rId3"/>
            <a:extLst>
              <a:ext uri="{FF2B5EF4-FFF2-40B4-BE49-F238E27FC236}">
                <a16:creationId xmlns:a16="http://schemas.microsoft.com/office/drawing/2014/main" id="{D019C25B-833E-EB4C-B29F-55892BC6220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835"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Faculty Icon #177709 - Free Icons Library">
            <a:hlinkClick r:id="rId3"/>
            <a:extLst>
              <a:ext uri="{FF2B5EF4-FFF2-40B4-BE49-F238E27FC236}">
                <a16:creationId xmlns:a16="http://schemas.microsoft.com/office/drawing/2014/main" id="{27FDABB7-6DFE-FC42-9C95-29B3DEE214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6044"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Faculty Icon #177709 - Free Icons Library">
            <a:hlinkClick r:id="rId3"/>
            <a:extLst>
              <a:ext uri="{FF2B5EF4-FFF2-40B4-BE49-F238E27FC236}">
                <a16:creationId xmlns:a16="http://schemas.microsoft.com/office/drawing/2014/main" id="{C4214D4C-34D7-7D48-A8BA-334FD6FD4F9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1253"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Faculty Icon #177709 - Free Icons Library">
            <a:hlinkClick r:id="rId3"/>
            <a:extLst>
              <a:ext uri="{FF2B5EF4-FFF2-40B4-BE49-F238E27FC236}">
                <a16:creationId xmlns:a16="http://schemas.microsoft.com/office/drawing/2014/main" id="{55C2B1B2-81FF-6841-8503-2E0349C54B0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6462"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Faculty Icon #177709 - Free Icons Library">
            <a:hlinkClick r:id="rId3"/>
            <a:extLst>
              <a:ext uri="{FF2B5EF4-FFF2-40B4-BE49-F238E27FC236}">
                <a16:creationId xmlns:a16="http://schemas.microsoft.com/office/drawing/2014/main" id="{CE7C2520-9890-6E41-AA70-985D3117C5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1669" y="3267350"/>
            <a:ext cx="722149" cy="72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68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10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500"/>
                                  </p:stCondLst>
                                  <p:childTnLst>
                                    <p:set>
                                      <p:cBhvr>
                                        <p:cTn id="63" dur="1" fill="hold">
                                          <p:stCondLst>
                                            <p:cond delay="0"/>
                                          </p:stCondLst>
                                        </p:cTn>
                                        <p:tgtEl>
                                          <p:spTgt spid="50"/>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51"/>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52"/>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53"/>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54"/>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55"/>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500"/>
                                  </p:stCondLst>
                                  <p:childTnLst>
                                    <p:set>
                                      <p:cBhvr>
                                        <p:cTn id="81" dur="1" fill="hold">
                                          <p:stCondLst>
                                            <p:cond delay="0"/>
                                          </p:stCondLst>
                                        </p:cTn>
                                        <p:tgtEl>
                                          <p:spTgt spid="56"/>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500"/>
                                  </p:stCondLst>
                                  <p:childTnLst>
                                    <p:set>
                                      <p:cBhvr>
                                        <p:cTn id="84" dur="1" fill="hold">
                                          <p:stCondLst>
                                            <p:cond delay="0"/>
                                          </p:stCondLst>
                                        </p:cTn>
                                        <p:tgtEl>
                                          <p:spTgt spid="57"/>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nodeType="afterEffect">
                                  <p:stCondLst>
                                    <p:cond delay="500"/>
                                  </p:stCondLst>
                                  <p:childTnLst>
                                    <p:set>
                                      <p:cBhvr>
                                        <p:cTn id="87" dur="1" fill="hold">
                                          <p:stCondLst>
                                            <p:cond delay="0"/>
                                          </p:stCondLst>
                                        </p:cTn>
                                        <p:tgtEl>
                                          <p:spTgt spid="58"/>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nodeType="afterEffect">
                                  <p:stCondLst>
                                    <p:cond delay="500"/>
                                  </p:stCondLst>
                                  <p:childTnLst>
                                    <p:set>
                                      <p:cBhvr>
                                        <p:cTn id="90" dur="1" fill="hold">
                                          <p:stCondLst>
                                            <p:cond delay="0"/>
                                          </p:stCondLst>
                                        </p:cTn>
                                        <p:tgtEl>
                                          <p:spTgt spid="59"/>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nodeType="afterEffect">
                                  <p:stCondLst>
                                    <p:cond delay="500"/>
                                  </p:stCondLst>
                                  <p:childTnLst>
                                    <p:set>
                                      <p:cBhvr>
                                        <p:cTn id="93" dur="1" fill="hold">
                                          <p:stCondLst>
                                            <p:cond delay="0"/>
                                          </p:stCondLst>
                                        </p:cTn>
                                        <p:tgtEl>
                                          <p:spTgt spid="60"/>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nodeType="afterEffect">
                                  <p:stCondLst>
                                    <p:cond delay="500"/>
                                  </p:stCondLst>
                                  <p:childTnLst>
                                    <p:set>
                                      <p:cBhvr>
                                        <p:cTn id="96" dur="1" fill="hold">
                                          <p:stCondLst>
                                            <p:cond delay="0"/>
                                          </p:stCondLst>
                                        </p:cTn>
                                        <p:tgtEl>
                                          <p:spTgt spid="61"/>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nodeType="afterEffect">
                                  <p:stCondLst>
                                    <p:cond delay="500"/>
                                  </p:stCondLst>
                                  <p:childTnLst>
                                    <p:set>
                                      <p:cBhvr>
                                        <p:cTn id="99" dur="1" fill="hold">
                                          <p:stCondLst>
                                            <p:cond delay="0"/>
                                          </p:stCondLst>
                                        </p:cTn>
                                        <p:tgtEl>
                                          <p:spTgt spid="62"/>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nodeType="afterEffect">
                                  <p:stCondLst>
                                    <p:cond delay="500"/>
                                  </p:stCondLst>
                                  <p:childTnLst>
                                    <p:set>
                                      <p:cBhvr>
                                        <p:cTn id="102" dur="1" fill="hold">
                                          <p:stCondLst>
                                            <p:cond delay="0"/>
                                          </p:stCondLst>
                                        </p:cTn>
                                        <p:tgtEl>
                                          <p:spTgt spid="63"/>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nodeType="afterEffect">
                                  <p:stCondLst>
                                    <p:cond delay="500"/>
                                  </p:stCondLst>
                                  <p:childTnLst>
                                    <p:set>
                                      <p:cBhvr>
                                        <p:cTn id="105" dur="1" fill="hold">
                                          <p:stCondLst>
                                            <p:cond delay="0"/>
                                          </p:stCondLst>
                                        </p:cTn>
                                        <p:tgtEl>
                                          <p:spTgt spid="64"/>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nodeType="afterEffect">
                                  <p:stCondLst>
                                    <p:cond delay="500"/>
                                  </p:stCondLst>
                                  <p:childTnLst>
                                    <p:set>
                                      <p:cBhvr>
                                        <p:cTn id="108" dur="1" fill="hold">
                                          <p:stCondLst>
                                            <p:cond delay="0"/>
                                          </p:stCondLst>
                                        </p:cTn>
                                        <p:tgtEl>
                                          <p:spTgt spid="65"/>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nodeType="afterEffect">
                                  <p:stCondLst>
                                    <p:cond delay="500"/>
                                  </p:stCondLst>
                                  <p:childTnLst>
                                    <p:set>
                                      <p:cBhvr>
                                        <p:cTn id="111" dur="1" fill="hold">
                                          <p:stCondLst>
                                            <p:cond delay="0"/>
                                          </p:stCondLst>
                                        </p:cTn>
                                        <p:tgtEl>
                                          <p:spTgt spid="67"/>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68"/>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nodeType="afterEffect">
                                  <p:stCondLst>
                                    <p:cond delay="500"/>
                                  </p:stCondLst>
                                  <p:childTnLst>
                                    <p:set>
                                      <p:cBhvr>
                                        <p:cTn id="117" dur="1" fill="hold">
                                          <p:stCondLst>
                                            <p:cond delay="0"/>
                                          </p:stCondLst>
                                        </p:cTn>
                                        <p:tgtEl>
                                          <p:spTgt spid="69"/>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nodeType="afterEffect">
                                  <p:stCondLst>
                                    <p:cond delay="500"/>
                                  </p:stCondLst>
                                  <p:childTnLst>
                                    <p:set>
                                      <p:cBhvr>
                                        <p:cTn id="120" dur="1" fill="hold">
                                          <p:stCondLst>
                                            <p:cond delay="0"/>
                                          </p:stCondLst>
                                        </p:cTn>
                                        <p:tgtEl>
                                          <p:spTgt spid="70"/>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nodeType="afterEffect">
                                  <p:stCondLst>
                                    <p:cond delay="500"/>
                                  </p:stCondLst>
                                  <p:childTnLst>
                                    <p:set>
                                      <p:cBhvr>
                                        <p:cTn id="12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 y="76200"/>
            <a:ext cx="8726790" cy="1152525"/>
          </a:xfrm>
          <a:effectLst/>
        </p:spPr>
        <p:txBody>
          <a:bodyPr/>
          <a:lstStyle/>
          <a:p>
            <a:pPr>
              <a:defRPr/>
            </a:pP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From every tribe, nation, language and people</a:t>
            </a: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 (Rev. 5:9)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8647428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a:off x="4427984" y="2289753"/>
            <a:ext cx="5154613"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In order to…</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7776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7359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Tree>
    <p:extLst>
      <p:ext uri="{BB962C8B-B14F-4D97-AF65-F5344CB8AC3E}">
        <p14:creationId xmlns:p14="http://schemas.microsoft.com/office/powerpoint/2010/main" val="2159176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en-US" b="1" dirty="0">
                <a:solidFill>
                  <a:srgbClr val="E4AF33"/>
                </a:solidFill>
              </a:rPr>
              <a:t>Witness in your Jerusalem: </a:t>
            </a:r>
            <a:br>
              <a:rPr lang="en-US" b="1" dirty="0">
                <a:solidFill>
                  <a:srgbClr val="E4AF33"/>
                </a:solidFill>
              </a:rPr>
            </a:br>
            <a:r>
              <a:rPr lang="en-US" b="1" u="sng" dirty="0">
                <a:solidFill>
                  <a:srgbClr val="E4AF33"/>
                </a:solidFill>
              </a:rPr>
              <a:t>inside</a:t>
            </a:r>
            <a:r>
              <a:rPr lang="en-US" b="1" dirty="0">
                <a:solidFill>
                  <a:srgbClr val="E4AF33"/>
                </a:solidFill>
              </a:rPr>
              <a:t> your comfort zone.</a:t>
            </a:r>
            <a:br>
              <a:rPr lang="en-US" b="1" dirty="0">
                <a:solidFill>
                  <a:srgbClr val="E4AF33"/>
                </a:solidFill>
              </a:rPr>
            </a:br>
            <a:br>
              <a:rPr lang="en-US" sz="2400" b="1" dirty="0">
                <a:solidFill>
                  <a:srgbClr val="E4AF33"/>
                </a:solidFill>
              </a:rPr>
            </a:br>
            <a:r>
              <a:rPr lang="en-US" b="1" dirty="0">
                <a:solidFill>
                  <a:schemeClr val="bg1"/>
                </a:solidFill>
              </a:rPr>
              <a:t>Witness in your Judea and Samaria:</a:t>
            </a:r>
            <a:br>
              <a:rPr lang="en-US" b="1" dirty="0">
                <a:solidFill>
                  <a:schemeClr val="bg1"/>
                </a:solidFill>
              </a:rPr>
            </a:br>
            <a:r>
              <a:rPr lang="en-US" b="1" u="sng" dirty="0">
                <a:solidFill>
                  <a:schemeClr val="bg1"/>
                </a:solidFill>
              </a:rPr>
              <a:t>outside</a:t>
            </a:r>
            <a:r>
              <a:rPr lang="en-US" b="1" dirty="0">
                <a:solidFill>
                  <a:schemeClr val="bg1"/>
                </a:solidFill>
              </a:rPr>
              <a:t> your comfort zone.</a:t>
            </a:r>
            <a:br>
              <a:rPr lang="en-US" b="1" dirty="0">
                <a:solidFill>
                  <a:schemeClr val="bg1"/>
                </a:solidFill>
              </a:rPr>
            </a:br>
            <a:br>
              <a:rPr lang="en-US" sz="1600" b="1" dirty="0">
                <a:solidFill>
                  <a:schemeClr val="bg1"/>
                </a:solidFill>
              </a:rPr>
            </a:br>
            <a:r>
              <a:rPr lang="en-US" b="1" dirty="0">
                <a:solidFill>
                  <a:srgbClr val="E4AF33"/>
                </a:solidFill>
              </a:rPr>
              <a:t>Witness to all the world: </a:t>
            </a:r>
            <a:br>
              <a:rPr lang="en-US" b="1" dirty="0">
                <a:solidFill>
                  <a:srgbClr val="E4AF33"/>
                </a:solidFill>
              </a:rPr>
            </a:br>
            <a:r>
              <a:rPr lang="en-US" b="1" dirty="0">
                <a:solidFill>
                  <a:srgbClr val="E4AF33"/>
                </a:solidFill>
              </a:rPr>
              <a:t>share until the </a:t>
            </a:r>
            <a:r>
              <a:rPr lang="en-US" b="1" u="sng" dirty="0">
                <a:solidFill>
                  <a:srgbClr val="E4AF33"/>
                </a:solidFill>
              </a:rPr>
              <a:t>uttermost</a:t>
            </a:r>
            <a:r>
              <a:rPr lang="en-US" b="1" dirty="0">
                <a:solidFill>
                  <a:srgbClr val="E4AF33"/>
                </a:solidFill>
              </a:rPr>
              <a:t> part is reached.</a:t>
            </a:r>
          </a:p>
        </p:txBody>
      </p:sp>
    </p:spTree>
    <p:extLst>
      <p:ext uri="{BB962C8B-B14F-4D97-AF65-F5344CB8AC3E}">
        <p14:creationId xmlns:p14="http://schemas.microsoft.com/office/powerpoint/2010/main" val="4279744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Bible Exposition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82648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19875</TotalTime>
  <Words>4681</Words>
  <Application>Microsoft Macintosh PowerPoint</Application>
  <PresentationFormat>On-screen Show (4:3)</PresentationFormat>
  <Paragraphs>608</Paragraphs>
  <Slides>99</Slides>
  <Notes>86</Notes>
  <HiddenSlides>0</HiddenSlides>
  <MMClips>1</MMClips>
  <ScaleCrop>false</ScaleCrop>
  <HeadingPairs>
    <vt:vector size="6" baseType="variant">
      <vt:variant>
        <vt:lpstr>Fonts Used</vt:lpstr>
      </vt:variant>
      <vt:variant>
        <vt:i4>18</vt:i4>
      </vt:variant>
      <vt:variant>
        <vt:lpstr>Theme</vt:lpstr>
      </vt:variant>
      <vt:variant>
        <vt:i4>31</vt:i4>
      </vt:variant>
      <vt:variant>
        <vt:lpstr>Slide Titles</vt:lpstr>
      </vt:variant>
      <vt:variant>
        <vt:i4>99</vt:i4>
      </vt:variant>
    </vt:vector>
  </HeadingPairs>
  <TitlesOfParts>
    <vt:vector size="148" baseType="lpstr">
      <vt:lpstr>26</vt:lpstr>
      <vt:lpstr>Arail</vt:lpstr>
      <vt:lpstr>BONES</vt:lpstr>
      <vt:lpstr>Arial</vt:lpstr>
      <vt:lpstr>Arial Black</vt:lpstr>
      <vt:lpstr>Arial Narrow</vt:lpstr>
      <vt:lpstr>Calibri</vt:lpstr>
      <vt:lpstr>Candara</vt:lpstr>
      <vt:lpstr>Comic Sans MS</vt:lpstr>
      <vt:lpstr>Franklin Gothic Medium</vt:lpstr>
      <vt:lpstr>Garamond</vt:lpstr>
      <vt:lpstr>Helvetica</vt:lpstr>
      <vt:lpstr>Monotype Sorts</vt:lpstr>
      <vt:lpstr>Tahoma</vt:lpstr>
      <vt:lpstr>Times</vt:lpstr>
      <vt:lpstr>Times New Roman</vt:lpstr>
      <vt:lpstr>Verdana</vt:lpstr>
      <vt:lpstr>Wingdings</vt:lpstr>
      <vt:lpstr>5_Default Design</vt:lpstr>
      <vt:lpstr>10_Custom Design</vt:lpstr>
      <vt:lpstr>11_Custom Design</vt:lpstr>
      <vt:lpstr>50_Blank Presentation</vt:lpstr>
      <vt:lpstr>16_Blank Presentation</vt:lpstr>
      <vt:lpstr>9_Default Design</vt:lpstr>
      <vt:lpstr>49_Blank Presentation</vt:lpstr>
      <vt:lpstr>2_Bar Code</vt:lpstr>
      <vt:lpstr>6_Blank Presentation</vt:lpstr>
      <vt:lpstr>4_Office Theme</vt:lpstr>
      <vt:lpstr>15_Blank Presentation</vt:lpstr>
      <vt:lpstr>6_Office Theme</vt:lpstr>
      <vt:lpstr>Balance</vt:lpstr>
      <vt:lpstr>Blends</vt:lpstr>
      <vt:lpstr>Default Design</vt:lpstr>
      <vt:lpstr>2_Full Moon</vt:lpstr>
      <vt:lpstr>1_Full Moon</vt:lpstr>
      <vt:lpstr>Strategic</vt:lpstr>
      <vt:lpstr>Fireworks</vt:lpstr>
      <vt:lpstr>Columns</vt:lpstr>
      <vt:lpstr>3_Balance</vt:lpstr>
      <vt:lpstr>3_Stream</vt:lpstr>
      <vt:lpstr>4_Default Design</vt:lpstr>
      <vt:lpstr>4_Blank Presentation</vt:lpstr>
      <vt:lpstr>1_Office Theme</vt:lpstr>
      <vt:lpstr>Stream</vt:lpstr>
      <vt:lpstr>10_Default Design</vt:lpstr>
      <vt:lpstr>4_Beam</vt:lpstr>
      <vt:lpstr>51_Blank Presentation</vt:lpstr>
      <vt:lpstr>18_Blank Presentation</vt:lpstr>
      <vt:lpstr>10_Office Theme</vt:lpstr>
      <vt:lpstr>Be Witnessing</vt:lpstr>
      <vt:lpstr>The Book of Acts in 3 Minutes  (TheChurchatBrookHills.mp4)</vt:lpstr>
      <vt:lpstr>The Witness Stand</vt:lpstr>
      <vt:lpstr>Is this you?</vt:lpstr>
      <vt:lpstr>Many Fear Evangelism!</vt:lpstr>
      <vt:lpstr>Billy Graham</vt:lpstr>
      <vt:lpstr>There are ineffective ways to witness.</vt:lpstr>
      <vt:lpstr>Is this your cup?</vt:lpstr>
      <vt:lpstr>Key Verse of Acts</vt:lpstr>
      <vt:lpstr>Why should we be witnessing?</vt:lpstr>
      <vt:lpstr>Who was Dr. Luke?</vt:lpstr>
      <vt:lpstr>Bible Lands Blank Map</vt:lpstr>
      <vt:lpstr>Why should we be witnessing?</vt:lpstr>
      <vt:lpstr>I. God has gone ahead of us so we can begin where we are (1:1–6:7). </vt:lpstr>
      <vt:lpstr>God began the kingdom expansion in Jerusalem (Acts 1:1–6:7). </vt:lpstr>
      <vt:lpstr>Jerusalem: God began the Church right at home for the first believers (Acts 1–2). </vt:lpstr>
      <vt:lpstr>Acts 1:8 NAU</vt:lpstr>
      <vt:lpstr>The Ascension</vt:lpstr>
      <vt:lpstr>Used with permission</vt:lpstr>
      <vt:lpstr>Slides on  Acts 2</vt:lpstr>
      <vt:lpstr>The Spirit Came at Pentecost (Acts 2)</vt:lpstr>
      <vt:lpstr>Jews at Pentecost––Acts 2:9-11</vt:lpstr>
      <vt:lpstr>Peter Led 3000 to Christ at Pentecost</vt:lpstr>
      <vt:lpstr>Progress Reports</vt:lpstr>
      <vt:lpstr>Slides on  Acts 3</vt:lpstr>
      <vt:lpstr>Peter &amp; John Before the Sanhedrin</vt:lpstr>
      <vt:lpstr>Slides on  Acts 4</vt:lpstr>
      <vt:lpstr>Joseph Called Barnabas Acts 4:36-37</vt:lpstr>
      <vt:lpstr>Slides on  Acts 5</vt:lpstr>
      <vt:lpstr>Ananias &amp; Sapphira</vt:lpstr>
      <vt:lpstr>Grace, yes, but there is still divine discipline…</vt:lpstr>
      <vt:lpstr>Slides on  Acts 6</vt:lpstr>
      <vt:lpstr>"The Seven"</vt:lpstr>
      <vt:lpstr>We need our witness to overflow first in our own setting</vt:lpstr>
      <vt:lpstr>Why should we be witnessing?</vt:lpstr>
      <vt:lpstr>I. God has gone ahead of us so we can begin where we are (1:1–6:7). </vt:lpstr>
      <vt:lpstr>II. God gets the glory when we witness outside our comfort zone (6:8–8:40). </vt:lpstr>
      <vt:lpstr>Slides on  Acts 7</vt:lpstr>
      <vt:lpstr>Paul approved of Stephen's Stoning</vt:lpstr>
      <vt:lpstr>Slides on  Acts 8</vt:lpstr>
      <vt:lpstr>God's Plan: The church didn't follow…</vt:lpstr>
      <vt:lpstr>Philip witnessed to an Ethiopian Eunuch</vt:lpstr>
      <vt:lpstr>Do you see how God has directed you through difficulty?</vt:lpstr>
      <vt:lpstr>Why should we be witnessing?</vt:lpstr>
      <vt:lpstr>I. God has gone ahead of us so we can begin where we are (1:1–6:7). </vt:lpstr>
      <vt:lpstr>II. God gets the glory when we witness outside our comfort zone (6:8–8:40). </vt:lpstr>
      <vt:lpstr>III. God will use us to spread the kingdom to the last unreached place (Acts 9–28). </vt:lpstr>
      <vt:lpstr>Slides on  Acts 9</vt:lpstr>
      <vt:lpstr>The Road to Damascus</vt:lpstr>
      <vt:lpstr>God preserved the Church from division despite new Gentile believers  (Acts 9:32–12:24).</vt:lpstr>
      <vt:lpstr>God prepared the Jewish church to include Gentiles (9:32–10:16).</vt:lpstr>
      <vt:lpstr>Three Waves of Change...</vt:lpstr>
      <vt:lpstr>Peter Prep: Step 1</vt:lpstr>
      <vt:lpstr>Peter Prep: Step 2</vt:lpstr>
      <vt:lpstr>"Woe to him who is a tanner by trade"</vt:lpstr>
      <vt:lpstr>Cornelius   Prep  (10:1-8)</vt:lpstr>
      <vt:lpstr>"Get up, Peter! Kill and eat!"</vt:lpstr>
      <vt:lpstr>Slides on  Acts 11</vt:lpstr>
      <vt:lpstr>The Jerusalem church had to accept Gentile conversion  because this change was from God (10:45–11:18)</vt:lpstr>
      <vt:lpstr>Slides on  Acts 12</vt:lpstr>
      <vt:lpstr>Herod's Grandson, Agrippa I (AD 37-44),  was eaten by worms  (Acts 12:23)</vt:lpstr>
      <vt:lpstr>Slides on  Acts 13</vt:lpstr>
      <vt:lpstr>Early Prophets &amp; Teachers</vt:lpstr>
      <vt:lpstr>Slides on  Acts 14</vt:lpstr>
      <vt:lpstr>#1."The Hook: A Laboratory"</vt:lpstr>
      <vt:lpstr>Slides on  Acts 15</vt:lpstr>
      <vt:lpstr>1(--)2"The Jerusalem Council"</vt:lpstr>
      <vt:lpstr>Key Decisions in Acts 15</vt:lpstr>
      <vt:lpstr>Slides on  Acts 16</vt:lpstr>
      <vt:lpstr>PowerPoint Presentation</vt:lpstr>
      <vt:lpstr>PowerPoint Presentation</vt:lpstr>
      <vt:lpstr>Slides on  Acts 17</vt:lpstr>
      <vt:lpstr>2. "The European Thrust"</vt:lpstr>
      <vt:lpstr>Slides on  Acts 18</vt:lpstr>
      <vt:lpstr>3."The Asian Thrust"</vt:lpstr>
      <vt:lpstr>Slides on  Acts 19</vt:lpstr>
      <vt:lpstr>Paul's Third Missionary Journey</vt:lpstr>
      <vt:lpstr>Slides on  Acts 24</vt:lpstr>
      <vt:lpstr>Felix (AD 52-59) tried Paul in Caesarea, imprisoning him from AD 57-59 (Acts 24).  Felix did not find Paul guilty but still confined him.</vt:lpstr>
      <vt:lpstr>Slides on  Acts 25</vt:lpstr>
      <vt:lpstr>Porcius Festus also tried Paul and found him innocent (Acts 25)</vt:lpstr>
      <vt:lpstr>Slides on  Acts 26</vt:lpstr>
      <vt:lpstr>Herod's Great Grandson, King Agrippa II, also found Paul innocent  (Acts 26:31)</vt:lpstr>
      <vt:lpstr>Slides on  Acts 28</vt:lpstr>
      <vt:lpstr>4. "To Rome and GAIN!"</vt:lpstr>
      <vt:lpstr>Gospel Progress</vt:lpstr>
      <vt:lpstr>PowerPoint Presentation</vt:lpstr>
      <vt:lpstr>Asia Teaching 1991-2021</vt:lpstr>
      <vt:lpstr>From East to West</vt:lpstr>
      <vt:lpstr>Jordan Evangelical Theological Seminary (JETS)</vt:lpstr>
      <vt:lpstr>JETS (bachelor to doctoral)</vt:lpstr>
      <vt:lpstr>Faculty</vt:lpstr>
      <vt:lpstr>"From every tribe, nation, language and people" (Rev. 5:9)</vt:lpstr>
      <vt:lpstr>Why should we be witnessing?</vt:lpstr>
      <vt:lpstr>Main Idea of the Book</vt:lpstr>
      <vt:lpstr>What is your role in God’s plan that he started in early church history? </vt:lpstr>
      <vt:lpstr>Witness in your Jerusalem:  inside your comfort zone.  Witness in your Judea and Samaria: outside your comfort zone.  Witness to all the world:  share until the uttermost part is reached.</vt:lpstr>
      <vt:lpstr>PowerPoint Presentation</vt:lpstr>
      <vt:lpstr>Bible Exposition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457</cp:revision>
  <dcterms:created xsi:type="dcterms:W3CDTF">2009-02-04T00:08:16Z</dcterms:created>
  <dcterms:modified xsi:type="dcterms:W3CDTF">2022-07-26T19:45:33Z</dcterms:modified>
</cp:coreProperties>
</file>